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318c6b1f8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cc5b77e0ba47b2"/>
  </p:sldMasterIdLst>
  <p:sldIdLst>
    <p:sldId xmlns:r="http://schemas.openxmlformats.org/officeDocument/2006/relationships" id="256" r:id="Re9adddfbd6534f77"/>
    <p:sldId xmlns:r="http://schemas.openxmlformats.org/officeDocument/2006/relationships" id="257" r:id="R567c47c6c10f4792"/>
    <p:sldId xmlns:r="http://schemas.openxmlformats.org/officeDocument/2006/relationships" id="258" r:id="Rd5a8abc7228c49fb"/>
    <p:sldId xmlns:r="http://schemas.openxmlformats.org/officeDocument/2006/relationships" id="259" r:id="R395bf41b201440c8"/>
    <p:sldId xmlns:r="http://schemas.openxmlformats.org/officeDocument/2006/relationships" id="260" r:id="R74c20669b8874403"/>
    <p:sldId xmlns:r="http://schemas.openxmlformats.org/officeDocument/2006/relationships" id="261" r:id="R35b77e72438d4c2e"/>
    <p:sldId xmlns:r="http://schemas.openxmlformats.org/officeDocument/2006/relationships" id="262" r:id="Rbe16312643ca42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c5b77e0ba47b2" /><Relationship Type="http://schemas.openxmlformats.org/officeDocument/2006/relationships/slide" Target="/ppt/slides/slide1.xml" Id="Re9adddfbd6534f77" /><Relationship Type="http://schemas.openxmlformats.org/officeDocument/2006/relationships/slide" Target="/ppt/slides/slide2.xml" Id="R567c47c6c10f4792" /><Relationship Type="http://schemas.openxmlformats.org/officeDocument/2006/relationships/slide" Target="/ppt/slides/slide3.xml" Id="Rd5a8abc7228c49fb" /><Relationship Type="http://schemas.openxmlformats.org/officeDocument/2006/relationships/slide" Target="/ppt/slides/slide4.xml" Id="R395bf41b201440c8" /><Relationship Type="http://schemas.openxmlformats.org/officeDocument/2006/relationships/slide" Target="/ppt/slides/slide5.xml" Id="R74c20669b8874403" /><Relationship Type="http://schemas.openxmlformats.org/officeDocument/2006/relationships/slide" Target="/ppt/slides/slide6.xml" Id="R35b77e72438d4c2e" /><Relationship Type="http://schemas.openxmlformats.org/officeDocument/2006/relationships/slide" Target="/ppt/slides/slide7.xml" Id="Rbe16312643ca42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e1bd50b2a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c349552994512" /><Relationship Type="http://schemas.openxmlformats.org/officeDocument/2006/relationships/theme" Target="/ppt/slideMasters/theme/theme1.xml" Id="R09723bad120747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1c34955299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2f0bd383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98d3cd5f345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d17d06784e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3e0db8b49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efa2cc746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8490c223e41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6d14ad69f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CHILI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2 873 680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PICASSO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JAN ROGER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ESBEN  –  12,8 %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