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16bad333146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8046ab9154859"/>
  </p:sldMasterIdLst>
  <p:sldIdLst>
    <p:sldId xmlns:r="http://schemas.openxmlformats.org/officeDocument/2006/relationships" id="256" r:id="R74d508a5a5ba4a0d"/>
    <p:sldId xmlns:r="http://schemas.openxmlformats.org/officeDocument/2006/relationships" id="257" r:id="R64a9ab3fd3264426"/>
    <p:sldId xmlns:r="http://schemas.openxmlformats.org/officeDocument/2006/relationships" id="258" r:id="Ra1b05253d32d468f"/>
    <p:sldId xmlns:r="http://schemas.openxmlformats.org/officeDocument/2006/relationships" id="259" r:id="R0d5c2a04f1df43ff"/>
    <p:sldId xmlns:r="http://schemas.openxmlformats.org/officeDocument/2006/relationships" id="260" r:id="Rf88ca62cfead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8046ab9154859" /><Relationship Type="http://schemas.openxmlformats.org/officeDocument/2006/relationships/slide" Target="/ppt/slides/slide1.xml" Id="R74d508a5a5ba4a0d" /><Relationship Type="http://schemas.openxmlformats.org/officeDocument/2006/relationships/slide" Target="/ppt/slides/slide2.xml" Id="R64a9ab3fd3264426" /><Relationship Type="http://schemas.openxmlformats.org/officeDocument/2006/relationships/slide" Target="/ppt/slides/slide3.xml" Id="Ra1b05253d32d468f" /><Relationship Type="http://schemas.openxmlformats.org/officeDocument/2006/relationships/slide" Target="/ppt/slides/slide4.xml" Id="R0d5c2a04f1df43ff" /><Relationship Type="http://schemas.openxmlformats.org/officeDocument/2006/relationships/slide" Target="/ppt/slides/slide5.xml" Id="Rf88ca62cfead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6db07e0d2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dd6a5a08c4c16" /><Relationship Type="http://schemas.openxmlformats.org/officeDocument/2006/relationships/theme" Target="/ppt/slideMasters/theme/theme1.xml" Id="R97dfb027abbd4b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ddd6a5a08c4c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09d069745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d41ef7a47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dc404be424a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ec7a0278d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ded6a077842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STRANDGATE 1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 1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STRANDGATE 1 EIENDOM AS</a:t>
            </a:r>
          </a:p>
        </p:txBody>
      </p:sp>
    </p:spTree>
  </p:cSld>
  <p:clrMapOvr>
    <a:masterClrMapping xmlns:a="http://schemas.openxmlformats.org/drawingml/2006/main"/>
  </p:clrMapOvr>
</p:sld>
</file>