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b068a5a38e48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af3f2583724e0a"/>
  </p:sldMasterIdLst>
  <p:sldIdLst>
    <p:sldId xmlns:r="http://schemas.openxmlformats.org/officeDocument/2006/relationships" id="256" r:id="Rc81ec45cf7f14548"/>
    <p:sldId xmlns:r="http://schemas.openxmlformats.org/officeDocument/2006/relationships" id="257" r:id="Rcfd5c88fa0b348fa"/>
    <p:sldId xmlns:r="http://schemas.openxmlformats.org/officeDocument/2006/relationships" id="258" r:id="R18075d8400d44d5d"/>
    <p:sldId xmlns:r="http://schemas.openxmlformats.org/officeDocument/2006/relationships" id="259" r:id="R96bbdda30efa4338"/>
    <p:sldId xmlns:r="http://schemas.openxmlformats.org/officeDocument/2006/relationships" id="260" r:id="R34a1483de7ff43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f3f2583724e0a" /><Relationship Type="http://schemas.openxmlformats.org/officeDocument/2006/relationships/slide" Target="/ppt/slides/slide1.xml" Id="Rc81ec45cf7f14548" /><Relationship Type="http://schemas.openxmlformats.org/officeDocument/2006/relationships/slide" Target="/ppt/slides/slide2.xml" Id="Rcfd5c88fa0b348fa" /><Relationship Type="http://schemas.openxmlformats.org/officeDocument/2006/relationships/slide" Target="/ppt/slides/slide3.xml" Id="R18075d8400d44d5d" /><Relationship Type="http://schemas.openxmlformats.org/officeDocument/2006/relationships/slide" Target="/ppt/slides/slide4.xml" Id="R96bbdda30efa4338" /><Relationship Type="http://schemas.openxmlformats.org/officeDocument/2006/relationships/slide" Target="/ppt/slides/slide5.xml" Id="R34a1483de7ff43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2c63d439f42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59dd4ac084186" /><Relationship Type="http://schemas.openxmlformats.org/officeDocument/2006/relationships/theme" Target="/ppt/slideMasters/theme/theme1.xml" Id="Ra1a21423189b49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759dd4ac0841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6354891d74f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15ce691f84c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701f3c0a24e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98ad176fa45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e3224203b4c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TYSVÆR BYGDEKVINNELAG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TYSVÆR BYGDEKVINNELAG ble etablert [år] og holder til i Tysværvåg.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v/Oddveig Rasmussen, Svartmyrvegen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5565 Tysværvåg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987 358 513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