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7d9be0439244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a38b90817fa4f2c"/>
  </p:sldMasterIdLst>
  <p:sldIdLst>
    <p:sldId xmlns:r="http://schemas.openxmlformats.org/officeDocument/2006/relationships" id="256" r:id="Ra476338905004552"/>
    <p:sldId xmlns:r="http://schemas.openxmlformats.org/officeDocument/2006/relationships" id="257" r:id="Rc0ac5752175640f6"/>
    <p:sldId xmlns:r="http://schemas.openxmlformats.org/officeDocument/2006/relationships" id="258" r:id="R7e44458d27574b09"/>
    <p:sldId xmlns:r="http://schemas.openxmlformats.org/officeDocument/2006/relationships" id="259" r:id="R9ffb67fd04b94e20"/>
    <p:sldId xmlns:r="http://schemas.openxmlformats.org/officeDocument/2006/relationships" id="260" r:id="R3ee40c7e86f94116"/>
    <p:sldId xmlns:r="http://schemas.openxmlformats.org/officeDocument/2006/relationships" id="261" r:id="R374f794a5a0b4f7c"/>
    <p:sldId xmlns:r="http://schemas.openxmlformats.org/officeDocument/2006/relationships" id="262" r:id="R5bda622d4e4a44c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a38b90817fa4f2c" /><Relationship Type="http://schemas.openxmlformats.org/officeDocument/2006/relationships/slide" Target="/ppt/slides/slide1.xml" Id="Ra476338905004552" /><Relationship Type="http://schemas.openxmlformats.org/officeDocument/2006/relationships/slide" Target="/ppt/slides/slide2.xml" Id="Rc0ac5752175640f6" /><Relationship Type="http://schemas.openxmlformats.org/officeDocument/2006/relationships/slide" Target="/ppt/slides/slide3.xml" Id="R7e44458d27574b09" /><Relationship Type="http://schemas.openxmlformats.org/officeDocument/2006/relationships/slide" Target="/ppt/slides/slide4.xml" Id="R9ffb67fd04b94e20" /><Relationship Type="http://schemas.openxmlformats.org/officeDocument/2006/relationships/slide" Target="/ppt/slides/slide5.xml" Id="R3ee40c7e86f94116" /><Relationship Type="http://schemas.openxmlformats.org/officeDocument/2006/relationships/slide" Target="/ppt/slides/slide6.xml" Id="R374f794a5a0b4f7c" /><Relationship Type="http://schemas.openxmlformats.org/officeDocument/2006/relationships/slide" Target="/ppt/slides/slide7.xml" Id="R5bda622d4e4a44c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90c56dab47432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f92580b0124de8" /><Relationship Type="http://schemas.openxmlformats.org/officeDocument/2006/relationships/theme" Target="/ppt/slideMasters/theme/theme1.xml" Id="Rd5d67e22effe4b6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ff92580b0124d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f5ca280e1b487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e73034d1044a2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ead6dcdbb242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3918d59c7548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0f8da3d12b47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e762a19c24da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97db5f641e446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OPLANDSKE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OPLANDSKE EIENDOM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15 800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−898 128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−260 247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−10 779 114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181 264 755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GRØNDAHL HOLDING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MUSTELIDAE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Furubergvegen 154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2316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99 94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987 404 752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OPLANDSKE EIENDOM AS</a:t>
            </a:r>
          </a:p>
        </p:txBody>
      </p:sp>
    </p:spTree>
  </p:cSld>
  <p:clrMapOvr>
    <a:masterClrMapping xmlns:a="http://schemas.openxmlformats.org/drawingml/2006/main"/>
  </p:clrMapOvr>
</p:sld>
</file>