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2f7415745e49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cb49475d3f48ce"/>
  </p:sldMasterIdLst>
  <p:sldIdLst>
    <p:sldId xmlns:r="http://schemas.openxmlformats.org/officeDocument/2006/relationships" id="256" r:id="R987dd337ab704e79"/>
    <p:sldId xmlns:r="http://schemas.openxmlformats.org/officeDocument/2006/relationships" id="257" r:id="Rc1032070fd42438d"/>
    <p:sldId xmlns:r="http://schemas.openxmlformats.org/officeDocument/2006/relationships" id="258" r:id="R2caeb201a1214327"/>
    <p:sldId xmlns:r="http://schemas.openxmlformats.org/officeDocument/2006/relationships" id="259" r:id="Rd7497948fc9244d8"/>
    <p:sldId xmlns:r="http://schemas.openxmlformats.org/officeDocument/2006/relationships" id="260" r:id="R499b5f1ad47b4459"/>
    <p:sldId xmlns:r="http://schemas.openxmlformats.org/officeDocument/2006/relationships" id="261" r:id="R7d2debab334e4356"/>
    <p:sldId xmlns:r="http://schemas.openxmlformats.org/officeDocument/2006/relationships" id="262" r:id="Rd8fbc3f926ed45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cb49475d3f48ce" /><Relationship Type="http://schemas.openxmlformats.org/officeDocument/2006/relationships/slide" Target="/ppt/slides/slide1.xml" Id="R987dd337ab704e79" /><Relationship Type="http://schemas.openxmlformats.org/officeDocument/2006/relationships/slide" Target="/ppt/slides/slide2.xml" Id="Rc1032070fd42438d" /><Relationship Type="http://schemas.openxmlformats.org/officeDocument/2006/relationships/slide" Target="/ppt/slides/slide3.xml" Id="R2caeb201a1214327" /><Relationship Type="http://schemas.openxmlformats.org/officeDocument/2006/relationships/slide" Target="/ppt/slides/slide4.xml" Id="Rd7497948fc9244d8" /><Relationship Type="http://schemas.openxmlformats.org/officeDocument/2006/relationships/slide" Target="/ppt/slides/slide5.xml" Id="R499b5f1ad47b4459" /><Relationship Type="http://schemas.openxmlformats.org/officeDocument/2006/relationships/slide" Target="/ppt/slides/slide6.xml" Id="R7d2debab334e4356" /><Relationship Type="http://schemas.openxmlformats.org/officeDocument/2006/relationships/slide" Target="/ppt/slides/slide7.xml" Id="Rd8fbc3f926ed45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09af0f8b2e4d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29ada2bd024c34" /><Relationship Type="http://schemas.openxmlformats.org/officeDocument/2006/relationships/theme" Target="/ppt/slideMasters/theme/theme1.xml" Id="Rdd31db421b5b42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29ada2bd024c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d6e0089c845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87b8efbc144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58ba16487c48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15999a225c4f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d8f1b887a145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1cd8a722947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9268fc88d44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ROGALAND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ROGALAND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ROGALAND REGNSKAP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ROGALAND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ROGALAND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ROGALAND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3 761 871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679 674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552 002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707 134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2 048 940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ROGALAND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VISTVIK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ROGALAND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Torbergssons vei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4070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post@rogaland-regnskap.no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www.rogaland-regnskap.no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987 437 693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ROGALAND REGNSKAP AS</a:t>
            </a:r>
          </a:p>
        </p:txBody>
      </p:sp>
    </p:spTree>
  </p:cSld>
  <p:clrMapOvr>
    <a:masterClrMapping xmlns:a="http://schemas.openxmlformats.org/drawingml/2006/main"/>
  </p:clrMapOvr>
</p:sld>
</file>