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585108d694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d7c07336943ba"/>
  </p:sldMasterIdLst>
  <p:sldIdLst>
    <p:sldId xmlns:r="http://schemas.openxmlformats.org/officeDocument/2006/relationships" id="256" r:id="R5a6324c1257c4573"/>
    <p:sldId xmlns:r="http://schemas.openxmlformats.org/officeDocument/2006/relationships" id="257" r:id="R584e9ada71da46ff"/>
    <p:sldId xmlns:r="http://schemas.openxmlformats.org/officeDocument/2006/relationships" id="258" r:id="R5af79032cb7844a9"/>
    <p:sldId xmlns:r="http://schemas.openxmlformats.org/officeDocument/2006/relationships" id="259" r:id="R8c7468ce65ce4643"/>
    <p:sldId xmlns:r="http://schemas.openxmlformats.org/officeDocument/2006/relationships" id="260" r:id="Rcfb7e28a56af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d7c07336943ba" /><Relationship Type="http://schemas.openxmlformats.org/officeDocument/2006/relationships/slide" Target="/ppt/slides/slide1.xml" Id="R5a6324c1257c4573" /><Relationship Type="http://schemas.openxmlformats.org/officeDocument/2006/relationships/slide" Target="/ppt/slides/slide2.xml" Id="R584e9ada71da46ff" /><Relationship Type="http://schemas.openxmlformats.org/officeDocument/2006/relationships/slide" Target="/ppt/slides/slide3.xml" Id="R5af79032cb7844a9" /><Relationship Type="http://schemas.openxmlformats.org/officeDocument/2006/relationships/slide" Target="/ppt/slides/slide4.xml" Id="R8c7468ce65ce4643" /><Relationship Type="http://schemas.openxmlformats.org/officeDocument/2006/relationships/slide" Target="/ppt/slides/slide5.xml" Id="Rcfb7e28a56af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d8c43b56b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5cec2ca14969" /><Relationship Type="http://schemas.openxmlformats.org/officeDocument/2006/relationships/theme" Target="/ppt/slideMasters/theme/theme1.xml" Id="R8254e4b91c95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95cec2ca1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6743cbba3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53191387d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0831b4a40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86a9c434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852a1a22f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