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46bf69a996c469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d672f43f8c94855"/>
  </p:sldMasterIdLst>
  <p:sldIdLst>
    <p:sldId xmlns:r="http://schemas.openxmlformats.org/officeDocument/2006/relationships" id="256" r:id="Ra41dff65c7384d05"/>
    <p:sldId xmlns:r="http://schemas.openxmlformats.org/officeDocument/2006/relationships" id="257" r:id="Rc2fd14c1ec4a468d"/>
    <p:sldId xmlns:r="http://schemas.openxmlformats.org/officeDocument/2006/relationships" id="258" r:id="R38f3e5fbb71f411d"/>
    <p:sldId xmlns:r="http://schemas.openxmlformats.org/officeDocument/2006/relationships" id="259" r:id="Rd47ab294cab44bae"/>
    <p:sldId xmlns:r="http://schemas.openxmlformats.org/officeDocument/2006/relationships" id="260" r:id="Raaf40286b66a4c07"/>
    <p:sldId xmlns:r="http://schemas.openxmlformats.org/officeDocument/2006/relationships" id="261" r:id="R756106c7dfc0451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d672f43f8c94855" /><Relationship Type="http://schemas.openxmlformats.org/officeDocument/2006/relationships/slide" Target="/ppt/slides/slide1.xml" Id="Ra41dff65c7384d05" /><Relationship Type="http://schemas.openxmlformats.org/officeDocument/2006/relationships/slide" Target="/ppt/slides/slide2.xml" Id="Rc2fd14c1ec4a468d" /><Relationship Type="http://schemas.openxmlformats.org/officeDocument/2006/relationships/slide" Target="/ppt/slides/slide3.xml" Id="R38f3e5fbb71f411d" /><Relationship Type="http://schemas.openxmlformats.org/officeDocument/2006/relationships/slide" Target="/ppt/slides/slide4.xml" Id="Rd47ab294cab44bae" /><Relationship Type="http://schemas.openxmlformats.org/officeDocument/2006/relationships/slide" Target="/ppt/slides/slide5.xml" Id="Raaf40286b66a4c07" /><Relationship Type="http://schemas.openxmlformats.org/officeDocument/2006/relationships/slide" Target="/ppt/slides/slide6.xml" Id="R756106c7dfc0451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25db61c43e54c9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8433f7122943d8" /><Relationship Type="http://schemas.openxmlformats.org/officeDocument/2006/relationships/theme" Target="/ppt/slideMasters/theme/theme1.xml" Id="Rb69047e5319f455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e8433f7122943d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c7976c036a484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bc33d4be7e448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0a02ec8c1743a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1af3e44b6b43f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717c3a05b0478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aa74a447cf48a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OG EIENDOMSMEGLING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OG EIENDOMSMEGLING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OG EIENDOMSMEGLING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OG EIENDOMSMEGLING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OG EIENDOMSMEGLING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OG EIENDOMSMEGLING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59 200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−136 937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−136 792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130 599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130 599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OG EIENDOMSMEGLING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987 476 206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OG EIENDOMSMEGLING AS</a:t>
            </a:r>
          </a:p>
        </p:txBody>
      </p:sp>
    </p:spTree>
  </p:cSld>
  <p:clrMapOvr>
    <a:masterClrMapping xmlns:a="http://schemas.openxmlformats.org/drawingml/2006/main"/>
  </p:clrMapOvr>
</p:sld>
</file>