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1fc14bf969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ff34d1d014dbd"/>
  </p:sldMasterIdLst>
  <p:sldIdLst>
    <p:sldId xmlns:r="http://schemas.openxmlformats.org/officeDocument/2006/relationships" id="256" r:id="Rd46ace8a0caa4a9a"/>
    <p:sldId xmlns:r="http://schemas.openxmlformats.org/officeDocument/2006/relationships" id="257" r:id="Rb478b284fdcb43a0"/>
    <p:sldId xmlns:r="http://schemas.openxmlformats.org/officeDocument/2006/relationships" id="258" r:id="R9d03aaf4bc954059"/>
    <p:sldId xmlns:r="http://schemas.openxmlformats.org/officeDocument/2006/relationships" id="259" r:id="R582d9b3390de4214"/>
    <p:sldId xmlns:r="http://schemas.openxmlformats.org/officeDocument/2006/relationships" id="260" r:id="R607c89e1977d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ff34d1d014dbd" /><Relationship Type="http://schemas.openxmlformats.org/officeDocument/2006/relationships/slide" Target="/ppt/slides/slide1.xml" Id="Rd46ace8a0caa4a9a" /><Relationship Type="http://schemas.openxmlformats.org/officeDocument/2006/relationships/slide" Target="/ppt/slides/slide2.xml" Id="Rb478b284fdcb43a0" /><Relationship Type="http://schemas.openxmlformats.org/officeDocument/2006/relationships/slide" Target="/ppt/slides/slide3.xml" Id="R9d03aaf4bc954059" /><Relationship Type="http://schemas.openxmlformats.org/officeDocument/2006/relationships/slide" Target="/ppt/slides/slide4.xml" Id="R582d9b3390de4214" /><Relationship Type="http://schemas.openxmlformats.org/officeDocument/2006/relationships/slide" Target="/ppt/slides/slide5.xml" Id="R607c89e1977d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9d4980835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a56a12abd4663" /><Relationship Type="http://schemas.openxmlformats.org/officeDocument/2006/relationships/theme" Target="/ppt/slideMasters/theme/theme1.xml" Id="Rd04d88d08ec0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a56a12abd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2609778c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fdd775827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4be60a91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985306cd9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f383518c5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987 483 040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 INVEST AS</a:t>
            </a:r>
          </a:p>
        </p:txBody>
      </p:sp>
    </p:spTree>
  </p:cSld>
  <p:clrMapOvr>
    <a:masterClrMapping xmlns:a="http://schemas.openxmlformats.org/drawingml/2006/main"/>
  </p:clrMapOvr>
</p:sld>
</file>