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0caac44d834f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e8c0f9b5e04ab4"/>
  </p:sldMasterIdLst>
  <p:sldIdLst>
    <p:sldId xmlns:r="http://schemas.openxmlformats.org/officeDocument/2006/relationships" id="256" r:id="R2c5ebe6ee6d04063"/>
    <p:sldId xmlns:r="http://schemas.openxmlformats.org/officeDocument/2006/relationships" id="257" r:id="Rbe99f99391694b63"/>
    <p:sldId xmlns:r="http://schemas.openxmlformats.org/officeDocument/2006/relationships" id="258" r:id="R1eae11cc068845b3"/>
    <p:sldId xmlns:r="http://schemas.openxmlformats.org/officeDocument/2006/relationships" id="259" r:id="Rff8b514810774306"/>
    <p:sldId xmlns:r="http://schemas.openxmlformats.org/officeDocument/2006/relationships" id="260" r:id="Rb8897d0197044e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e8c0f9b5e04ab4" /><Relationship Type="http://schemas.openxmlformats.org/officeDocument/2006/relationships/slide" Target="/ppt/slides/slide1.xml" Id="R2c5ebe6ee6d04063" /><Relationship Type="http://schemas.openxmlformats.org/officeDocument/2006/relationships/slide" Target="/ppt/slides/slide2.xml" Id="Rbe99f99391694b63" /><Relationship Type="http://schemas.openxmlformats.org/officeDocument/2006/relationships/slide" Target="/ppt/slides/slide3.xml" Id="R1eae11cc068845b3" /><Relationship Type="http://schemas.openxmlformats.org/officeDocument/2006/relationships/slide" Target="/ppt/slides/slide4.xml" Id="Rff8b514810774306" /><Relationship Type="http://schemas.openxmlformats.org/officeDocument/2006/relationships/slide" Target="/ppt/slides/slide5.xml" Id="Rb8897d0197044e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3c3c3bda2947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1dd956063446b" /><Relationship Type="http://schemas.openxmlformats.org/officeDocument/2006/relationships/theme" Target="/ppt/slideMasters/theme/theme1.xml" Id="R592a955d3cae4b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11dd95606344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4e43da53ba42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32c2bfec8343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f878b5436749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312f83b6784e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7fae9888914e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RÅ -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-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 -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-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-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-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987 488 913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- BYGG AS</a:t>
            </a:r>
          </a:p>
        </p:txBody>
      </p:sp>
    </p:spTree>
  </p:cSld>
  <p:clrMapOvr>
    <a:masterClrMapping xmlns:a="http://schemas.openxmlformats.org/drawingml/2006/main"/>
  </p:clrMapOvr>
</p:sld>
</file>