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07a6e0f518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429fbaee6c4d54"/>
  </p:sldMasterIdLst>
  <p:sldIdLst>
    <p:sldId xmlns:r="http://schemas.openxmlformats.org/officeDocument/2006/relationships" id="256" r:id="R6989f8a32c7446d5"/>
    <p:sldId xmlns:r="http://schemas.openxmlformats.org/officeDocument/2006/relationships" id="257" r:id="Rd3303db4bfc94472"/>
    <p:sldId xmlns:r="http://schemas.openxmlformats.org/officeDocument/2006/relationships" id="258" r:id="R1ddf8e13f2bb4105"/>
    <p:sldId xmlns:r="http://schemas.openxmlformats.org/officeDocument/2006/relationships" id="259" r:id="R149b33f47c65442c"/>
    <p:sldId xmlns:r="http://schemas.openxmlformats.org/officeDocument/2006/relationships" id="260" r:id="Rca0094acd9084494"/>
    <p:sldId xmlns:r="http://schemas.openxmlformats.org/officeDocument/2006/relationships" id="261" r:id="R4c09d110911545ad"/>
    <p:sldId xmlns:r="http://schemas.openxmlformats.org/officeDocument/2006/relationships" id="262" r:id="R3534914999d14d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29fbaee6c4d54" /><Relationship Type="http://schemas.openxmlformats.org/officeDocument/2006/relationships/slide" Target="/ppt/slides/slide1.xml" Id="R6989f8a32c7446d5" /><Relationship Type="http://schemas.openxmlformats.org/officeDocument/2006/relationships/slide" Target="/ppt/slides/slide2.xml" Id="Rd3303db4bfc94472" /><Relationship Type="http://schemas.openxmlformats.org/officeDocument/2006/relationships/slide" Target="/ppt/slides/slide3.xml" Id="R1ddf8e13f2bb4105" /><Relationship Type="http://schemas.openxmlformats.org/officeDocument/2006/relationships/slide" Target="/ppt/slides/slide4.xml" Id="R149b33f47c65442c" /><Relationship Type="http://schemas.openxmlformats.org/officeDocument/2006/relationships/slide" Target="/ppt/slides/slide5.xml" Id="Rca0094acd9084494" /><Relationship Type="http://schemas.openxmlformats.org/officeDocument/2006/relationships/slide" Target="/ppt/slides/slide6.xml" Id="R4c09d110911545ad" /><Relationship Type="http://schemas.openxmlformats.org/officeDocument/2006/relationships/slide" Target="/ppt/slides/slide7.xml" Id="R3534914999d14d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5bbd24d984d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86c7efddf48b1" /><Relationship Type="http://schemas.openxmlformats.org/officeDocument/2006/relationships/theme" Target="/ppt/slideMasters/theme/theme1.xml" Id="R676a00e1c28c4d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f86c7efddf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b97809a6242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6988742944f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c4ddf9bed4d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eae0d16c949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242c5b3f041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5954ceb1542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16c298805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SLR AS ble etablert [år] og holder til i Fall.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10 893 920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6 734 207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10 185 257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38 085 970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43 194 917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LØKEN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Lykkjekroken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2864 Fall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svein@slr-as.no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987 493 739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