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f34f427ce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43e5557a84407"/>
  </p:sldMasterIdLst>
  <p:sldIdLst>
    <p:sldId xmlns:r="http://schemas.openxmlformats.org/officeDocument/2006/relationships" id="256" r:id="R4bad363a2cb24253"/>
    <p:sldId xmlns:r="http://schemas.openxmlformats.org/officeDocument/2006/relationships" id="257" r:id="R42240f0c8cbc412f"/>
    <p:sldId xmlns:r="http://schemas.openxmlformats.org/officeDocument/2006/relationships" id="258" r:id="R7272204f23ca443b"/>
    <p:sldId xmlns:r="http://schemas.openxmlformats.org/officeDocument/2006/relationships" id="259" r:id="R13dcd49510ca4fc8"/>
    <p:sldId xmlns:r="http://schemas.openxmlformats.org/officeDocument/2006/relationships" id="260" r:id="R7e33f75e52e841d0"/>
    <p:sldId xmlns:r="http://schemas.openxmlformats.org/officeDocument/2006/relationships" id="261" r:id="R5eb3524fddff4ba5"/>
    <p:sldId xmlns:r="http://schemas.openxmlformats.org/officeDocument/2006/relationships" id="262" r:id="Rdebb8ae0698d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43e5557a84407" /><Relationship Type="http://schemas.openxmlformats.org/officeDocument/2006/relationships/slide" Target="/ppt/slides/slide1.xml" Id="R4bad363a2cb24253" /><Relationship Type="http://schemas.openxmlformats.org/officeDocument/2006/relationships/slide" Target="/ppt/slides/slide2.xml" Id="R42240f0c8cbc412f" /><Relationship Type="http://schemas.openxmlformats.org/officeDocument/2006/relationships/slide" Target="/ppt/slides/slide3.xml" Id="R7272204f23ca443b" /><Relationship Type="http://schemas.openxmlformats.org/officeDocument/2006/relationships/slide" Target="/ppt/slides/slide4.xml" Id="R13dcd49510ca4fc8" /><Relationship Type="http://schemas.openxmlformats.org/officeDocument/2006/relationships/slide" Target="/ppt/slides/slide5.xml" Id="R7e33f75e52e841d0" /><Relationship Type="http://schemas.openxmlformats.org/officeDocument/2006/relationships/slide" Target="/ppt/slides/slide6.xml" Id="R5eb3524fddff4ba5" /><Relationship Type="http://schemas.openxmlformats.org/officeDocument/2006/relationships/slide" Target="/ppt/slides/slide7.xml" Id="Rdebb8ae0698d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480add093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b43d926ae452b" /><Relationship Type="http://schemas.openxmlformats.org/officeDocument/2006/relationships/theme" Target="/ppt/slideMasters/theme/theme1.xml" Id="Rd06f5029926349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b43d926ae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6fc7e1b26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ff9d86b76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ddacbcad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8227384d146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0683080a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2f743440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bfd15a5e04c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