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5131fb041449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83c797330d41f4"/>
  </p:sldMasterIdLst>
  <p:sldIdLst>
    <p:sldId xmlns:r="http://schemas.openxmlformats.org/officeDocument/2006/relationships" id="256" r:id="Rec0cfd604a714a4a"/>
    <p:sldId xmlns:r="http://schemas.openxmlformats.org/officeDocument/2006/relationships" id="257" r:id="Rf24281302e7943ae"/>
    <p:sldId xmlns:r="http://schemas.openxmlformats.org/officeDocument/2006/relationships" id="258" r:id="Rdc62985e9d084057"/>
    <p:sldId xmlns:r="http://schemas.openxmlformats.org/officeDocument/2006/relationships" id="259" r:id="R1822ffa4956d4374"/>
    <p:sldId xmlns:r="http://schemas.openxmlformats.org/officeDocument/2006/relationships" id="260" r:id="Rab68ec225b4d40d9"/>
    <p:sldId xmlns:r="http://schemas.openxmlformats.org/officeDocument/2006/relationships" id="261" r:id="Rc2b8e9629fdd43db"/>
    <p:sldId xmlns:r="http://schemas.openxmlformats.org/officeDocument/2006/relationships" id="262" r:id="R87ee2e52fdc843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83c797330d41f4" /><Relationship Type="http://schemas.openxmlformats.org/officeDocument/2006/relationships/slide" Target="/ppt/slides/slide1.xml" Id="Rec0cfd604a714a4a" /><Relationship Type="http://schemas.openxmlformats.org/officeDocument/2006/relationships/slide" Target="/ppt/slides/slide2.xml" Id="Rf24281302e7943ae" /><Relationship Type="http://schemas.openxmlformats.org/officeDocument/2006/relationships/slide" Target="/ppt/slides/slide3.xml" Id="Rdc62985e9d084057" /><Relationship Type="http://schemas.openxmlformats.org/officeDocument/2006/relationships/slide" Target="/ppt/slides/slide4.xml" Id="R1822ffa4956d4374" /><Relationship Type="http://schemas.openxmlformats.org/officeDocument/2006/relationships/slide" Target="/ppt/slides/slide5.xml" Id="Rab68ec225b4d40d9" /><Relationship Type="http://schemas.openxmlformats.org/officeDocument/2006/relationships/slide" Target="/ppt/slides/slide6.xml" Id="Rc2b8e9629fdd43db" /><Relationship Type="http://schemas.openxmlformats.org/officeDocument/2006/relationships/slide" Target="/ppt/slides/slide7.xml" Id="R87ee2e52fdc843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c69cffecf247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4fa8903874e8f" /><Relationship Type="http://schemas.openxmlformats.org/officeDocument/2006/relationships/theme" Target="/ppt/slideMasters/theme/theme1.xml" Id="R576e6321c6af4d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24fa8903874e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509cf996c48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d1609ffca4c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3151019324f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b616754a946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0d2f79c0d4b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3e6f516cb4c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262716861b4f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PEDERSEN &amp; SKOGHOLT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PEDERSEN &amp; SKOGHOLT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&amp; SKOGHOLT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PEDERSEN &amp; SKOGHOLT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PEDERSEN &amp; SKOGHOLT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PEDERSEN &amp; SKOGHOLT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30 169 405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6 198 453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5 195 687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3 397 359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19 298 599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PEDERSEN &amp; SKOGHOLT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&amp; SKOGHOLT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PEDERSEN &amp; SKOGHOLT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Idrettsveien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1400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85 15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987 562 765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PEDERSEN &amp; SKOGHOLT AS</a:t>
            </a:r>
          </a:p>
        </p:txBody>
      </p:sp>
    </p:spTree>
  </p:cSld>
  <p:clrMapOvr>
    <a:masterClrMapping xmlns:a="http://schemas.openxmlformats.org/drawingml/2006/main"/>
  </p:clrMapOvr>
</p:sld>
</file>