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55def3f8dcb48a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08e13799a574d07"/>
  </p:sldMasterIdLst>
  <p:sldIdLst>
    <p:sldId xmlns:r="http://schemas.openxmlformats.org/officeDocument/2006/relationships" id="256" r:id="R0b7c1d6ef81143a4"/>
    <p:sldId xmlns:r="http://schemas.openxmlformats.org/officeDocument/2006/relationships" id="257" r:id="R6190081d1ada434d"/>
    <p:sldId xmlns:r="http://schemas.openxmlformats.org/officeDocument/2006/relationships" id="258" r:id="R6b59fcf148eb4f72"/>
    <p:sldId xmlns:r="http://schemas.openxmlformats.org/officeDocument/2006/relationships" id="259" r:id="R09f58e102cdb4025"/>
    <p:sldId xmlns:r="http://schemas.openxmlformats.org/officeDocument/2006/relationships" id="260" r:id="Rbb6b769f40324986"/>
    <p:sldId xmlns:r="http://schemas.openxmlformats.org/officeDocument/2006/relationships" id="261" r:id="Rb598eb9010d541bd"/>
    <p:sldId xmlns:r="http://schemas.openxmlformats.org/officeDocument/2006/relationships" id="262" r:id="R25856ec70d604c5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8e13799a574d07" /><Relationship Type="http://schemas.openxmlformats.org/officeDocument/2006/relationships/slide" Target="/ppt/slides/slide1.xml" Id="R0b7c1d6ef81143a4" /><Relationship Type="http://schemas.openxmlformats.org/officeDocument/2006/relationships/slide" Target="/ppt/slides/slide2.xml" Id="R6190081d1ada434d" /><Relationship Type="http://schemas.openxmlformats.org/officeDocument/2006/relationships/slide" Target="/ppt/slides/slide3.xml" Id="R6b59fcf148eb4f72" /><Relationship Type="http://schemas.openxmlformats.org/officeDocument/2006/relationships/slide" Target="/ppt/slides/slide4.xml" Id="R09f58e102cdb4025" /><Relationship Type="http://schemas.openxmlformats.org/officeDocument/2006/relationships/slide" Target="/ppt/slides/slide5.xml" Id="Rbb6b769f40324986" /><Relationship Type="http://schemas.openxmlformats.org/officeDocument/2006/relationships/slide" Target="/ppt/slides/slide6.xml" Id="Rb598eb9010d541bd" /><Relationship Type="http://schemas.openxmlformats.org/officeDocument/2006/relationships/slide" Target="/ppt/slides/slide7.xml" Id="R25856ec70d604c5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6dd0236bbf4ac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9e04adb60f482b" /><Relationship Type="http://schemas.openxmlformats.org/officeDocument/2006/relationships/theme" Target="/ppt/slideMasters/theme/theme1.xml" Id="R21ea363b2a6c4e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59e04adb60f482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7c71eb5939402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a24de75f494f1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3e1ea302bb4bf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181620abde4fb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f89306465f459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1c549af31b49c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a850236a744f1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KNATTEN 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KNATTEN 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KNATTEN I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KNATTEN 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KNATTEN 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KNATTEN 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−197 016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−751 482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3 395 312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22 674 772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KNATTEN 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TVETERAAS JAN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KNATTEN 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St. Olavs gate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4319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987 565 039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KNATTEN I AS</a:t>
            </a:r>
          </a:p>
        </p:txBody>
      </p:sp>
    </p:spTree>
  </p:cSld>
  <p:clrMapOvr>
    <a:masterClrMapping xmlns:a="http://schemas.openxmlformats.org/drawingml/2006/main"/>
  </p:clrMapOvr>
</p:sld>
</file>