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77ce29f5ef45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3ca2a90b844fc6"/>
  </p:sldMasterIdLst>
  <p:sldIdLst>
    <p:sldId xmlns:r="http://schemas.openxmlformats.org/officeDocument/2006/relationships" id="256" r:id="R5ce948d6f5f14418"/>
    <p:sldId xmlns:r="http://schemas.openxmlformats.org/officeDocument/2006/relationships" id="257" r:id="R6e68b8d1e92f42af"/>
    <p:sldId xmlns:r="http://schemas.openxmlformats.org/officeDocument/2006/relationships" id="258" r:id="R9c14c4d8c0c04e6d"/>
    <p:sldId xmlns:r="http://schemas.openxmlformats.org/officeDocument/2006/relationships" id="259" r:id="Rb6b39582e8954ac1"/>
    <p:sldId xmlns:r="http://schemas.openxmlformats.org/officeDocument/2006/relationships" id="260" r:id="R003c9cf15a744cd8"/>
    <p:sldId xmlns:r="http://schemas.openxmlformats.org/officeDocument/2006/relationships" id="261" r:id="Rc935cd4eba6c4c16"/>
    <p:sldId xmlns:r="http://schemas.openxmlformats.org/officeDocument/2006/relationships" id="262" r:id="Rbc2df3bda07a43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3ca2a90b844fc6" /><Relationship Type="http://schemas.openxmlformats.org/officeDocument/2006/relationships/slide" Target="/ppt/slides/slide1.xml" Id="R5ce948d6f5f14418" /><Relationship Type="http://schemas.openxmlformats.org/officeDocument/2006/relationships/slide" Target="/ppt/slides/slide2.xml" Id="R6e68b8d1e92f42af" /><Relationship Type="http://schemas.openxmlformats.org/officeDocument/2006/relationships/slide" Target="/ppt/slides/slide3.xml" Id="R9c14c4d8c0c04e6d" /><Relationship Type="http://schemas.openxmlformats.org/officeDocument/2006/relationships/slide" Target="/ppt/slides/slide4.xml" Id="Rb6b39582e8954ac1" /><Relationship Type="http://schemas.openxmlformats.org/officeDocument/2006/relationships/slide" Target="/ppt/slides/slide5.xml" Id="R003c9cf15a744cd8" /><Relationship Type="http://schemas.openxmlformats.org/officeDocument/2006/relationships/slide" Target="/ppt/slides/slide6.xml" Id="Rc935cd4eba6c4c16" /><Relationship Type="http://schemas.openxmlformats.org/officeDocument/2006/relationships/slide" Target="/ppt/slides/slide7.xml" Id="Rbc2df3bda07a43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30f7b0d0c246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0385a8fea4c3c" /><Relationship Type="http://schemas.openxmlformats.org/officeDocument/2006/relationships/theme" Target="/ppt/slideMasters/theme/theme1.xml" Id="Readd3046517d49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c0385a8fea4c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83ad2207941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08386aacd34e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ee7b06c05340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a597b74ec64f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7ec8d035cd43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689178d05f4b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45dcde5124d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SCHAGE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SCHAGE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SCHAGE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SCHAGE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SCHAGE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SCHAGE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16 395 627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−23 846 550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1 393 846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764 933 581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2 309 213 232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SCHAGE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BEETLE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SOLLERUD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SCHAGE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Askekroken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48 00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www.schage.no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987 566 930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SCHAGE EIENDOM AS</a:t>
            </a:r>
          </a:p>
        </p:txBody>
      </p:sp>
    </p:spTree>
  </p:cSld>
  <p:clrMapOvr>
    <a:masterClrMapping xmlns:a="http://schemas.openxmlformats.org/drawingml/2006/main"/>
  </p:clrMapOvr>
</p:sld>
</file>