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a44fad804241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f49312e0dd4ccb"/>
  </p:sldMasterIdLst>
  <p:sldIdLst>
    <p:sldId xmlns:r="http://schemas.openxmlformats.org/officeDocument/2006/relationships" id="256" r:id="R1690909003cd4541"/>
    <p:sldId xmlns:r="http://schemas.openxmlformats.org/officeDocument/2006/relationships" id="257" r:id="Red4aea422b9c4962"/>
    <p:sldId xmlns:r="http://schemas.openxmlformats.org/officeDocument/2006/relationships" id="258" r:id="R35f2de71657a458b"/>
    <p:sldId xmlns:r="http://schemas.openxmlformats.org/officeDocument/2006/relationships" id="259" r:id="R1c7b1bd9095a4a03"/>
    <p:sldId xmlns:r="http://schemas.openxmlformats.org/officeDocument/2006/relationships" id="260" r:id="R1b9641fffcbd40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f49312e0dd4ccb" /><Relationship Type="http://schemas.openxmlformats.org/officeDocument/2006/relationships/slide" Target="/ppt/slides/slide1.xml" Id="R1690909003cd4541" /><Relationship Type="http://schemas.openxmlformats.org/officeDocument/2006/relationships/slide" Target="/ppt/slides/slide2.xml" Id="Red4aea422b9c4962" /><Relationship Type="http://schemas.openxmlformats.org/officeDocument/2006/relationships/slide" Target="/ppt/slides/slide3.xml" Id="R35f2de71657a458b" /><Relationship Type="http://schemas.openxmlformats.org/officeDocument/2006/relationships/slide" Target="/ppt/slides/slide4.xml" Id="R1c7b1bd9095a4a03" /><Relationship Type="http://schemas.openxmlformats.org/officeDocument/2006/relationships/slide" Target="/ppt/slides/slide5.xml" Id="R1b9641fffcbd40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4837b7134842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b66efa5f34896" /><Relationship Type="http://schemas.openxmlformats.org/officeDocument/2006/relationships/theme" Target="/ppt/slideMasters/theme/theme1.xml" Id="R83ad05b5321a48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cb66efa5f348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61b7539ed4a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0124faaf2142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d47d42de846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30c10e2d840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1e1d08ddf46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SKANNIT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SKANNIT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987 568 607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