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7b3d1b47d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9aaa42ceb4bc3"/>
  </p:sldMasterIdLst>
  <p:sldIdLst>
    <p:sldId xmlns:r="http://schemas.openxmlformats.org/officeDocument/2006/relationships" id="256" r:id="R2fbfc75441944a9b"/>
    <p:sldId xmlns:r="http://schemas.openxmlformats.org/officeDocument/2006/relationships" id="257" r:id="Rc25ee42c3d4a4c3a"/>
    <p:sldId xmlns:r="http://schemas.openxmlformats.org/officeDocument/2006/relationships" id="258" r:id="R06c0e20b07c5482c"/>
    <p:sldId xmlns:r="http://schemas.openxmlformats.org/officeDocument/2006/relationships" id="259" r:id="R367cef5c7eb24288"/>
    <p:sldId xmlns:r="http://schemas.openxmlformats.org/officeDocument/2006/relationships" id="260" r:id="R66b569c0dc9844c9"/>
    <p:sldId xmlns:r="http://schemas.openxmlformats.org/officeDocument/2006/relationships" id="261" r:id="R3c88206690d04dec"/>
    <p:sldId xmlns:r="http://schemas.openxmlformats.org/officeDocument/2006/relationships" id="262" r:id="R99bf51f68c07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9aaa42ceb4bc3" /><Relationship Type="http://schemas.openxmlformats.org/officeDocument/2006/relationships/slide" Target="/ppt/slides/slide1.xml" Id="R2fbfc75441944a9b" /><Relationship Type="http://schemas.openxmlformats.org/officeDocument/2006/relationships/slide" Target="/ppt/slides/slide2.xml" Id="Rc25ee42c3d4a4c3a" /><Relationship Type="http://schemas.openxmlformats.org/officeDocument/2006/relationships/slide" Target="/ppt/slides/slide3.xml" Id="R06c0e20b07c5482c" /><Relationship Type="http://schemas.openxmlformats.org/officeDocument/2006/relationships/slide" Target="/ppt/slides/slide4.xml" Id="R367cef5c7eb24288" /><Relationship Type="http://schemas.openxmlformats.org/officeDocument/2006/relationships/slide" Target="/ppt/slides/slide5.xml" Id="R66b569c0dc9844c9" /><Relationship Type="http://schemas.openxmlformats.org/officeDocument/2006/relationships/slide" Target="/ppt/slides/slide6.xml" Id="R3c88206690d04dec" /><Relationship Type="http://schemas.openxmlformats.org/officeDocument/2006/relationships/slide" Target="/ppt/slides/slide7.xml" Id="R99bf51f68c07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433352d8a4a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05588b544d1b" /><Relationship Type="http://schemas.openxmlformats.org/officeDocument/2006/relationships/theme" Target="/ppt/slideMasters/theme/theme1.xml" Id="R6e2461322dd6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005588b54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d7cd71b49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2fd2c56fa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57a5b8bdb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ccfdf1698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ce1abc671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6cde5e4bb47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1c14a225c45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CRESCO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CRESCO EIENDOM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46 484 041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−2 342 366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17 212 312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ULMO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55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andreas@crescoeiendom.no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www.crescoeiendom.no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987 579 900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CRESCO EIENDOM AS</a:t>
            </a:r>
          </a:p>
        </p:txBody>
      </p:sp>
    </p:spTree>
  </p:cSld>
  <p:clrMapOvr>
    <a:masterClrMapping xmlns:a="http://schemas.openxmlformats.org/drawingml/2006/main"/>
  </p:clrMapOvr>
</p:sld>
</file>