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ad9c8e87a41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deb1606104fd6"/>
  </p:sldMasterIdLst>
  <p:sldIdLst>
    <p:sldId xmlns:r="http://schemas.openxmlformats.org/officeDocument/2006/relationships" id="256" r:id="R0bd00ae54c56483f"/>
    <p:sldId xmlns:r="http://schemas.openxmlformats.org/officeDocument/2006/relationships" id="257" r:id="R34347ac872734b94"/>
    <p:sldId xmlns:r="http://schemas.openxmlformats.org/officeDocument/2006/relationships" id="258" r:id="R8661f5f3c5664640"/>
    <p:sldId xmlns:r="http://schemas.openxmlformats.org/officeDocument/2006/relationships" id="259" r:id="R40a4b71e642d42bb"/>
    <p:sldId xmlns:r="http://schemas.openxmlformats.org/officeDocument/2006/relationships" id="260" r:id="R6591f0f3783e4446"/>
    <p:sldId xmlns:r="http://schemas.openxmlformats.org/officeDocument/2006/relationships" id="261" r:id="R3f8218d6cbef4b42"/>
    <p:sldId xmlns:r="http://schemas.openxmlformats.org/officeDocument/2006/relationships" id="262" r:id="Rafa912b909c5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deb1606104fd6" /><Relationship Type="http://schemas.openxmlformats.org/officeDocument/2006/relationships/slide" Target="/ppt/slides/slide1.xml" Id="R0bd00ae54c56483f" /><Relationship Type="http://schemas.openxmlformats.org/officeDocument/2006/relationships/slide" Target="/ppt/slides/slide2.xml" Id="R34347ac872734b94" /><Relationship Type="http://schemas.openxmlformats.org/officeDocument/2006/relationships/slide" Target="/ppt/slides/slide3.xml" Id="R8661f5f3c5664640" /><Relationship Type="http://schemas.openxmlformats.org/officeDocument/2006/relationships/slide" Target="/ppt/slides/slide4.xml" Id="R40a4b71e642d42bb" /><Relationship Type="http://schemas.openxmlformats.org/officeDocument/2006/relationships/slide" Target="/ppt/slides/slide5.xml" Id="R6591f0f3783e4446" /><Relationship Type="http://schemas.openxmlformats.org/officeDocument/2006/relationships/slide" Target="/ppt/slides/slide6.xml" Id="R3f8218d6cbef4b42" /><Relationship Type="http://schemas.openxmlformats.org/officeDocument/2006/relationships/slide" Target="/ppt/slides/slide7.xml" Id="Rafa912b909c5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7146f6798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663b99ae44f03" /><Relationship Type="http://schemas.openxmlformats.org/officeDocument/2006/relationships/theme" Target="/ppt/slideMasters/theme/theme1.xml" Id="R758c9828a1b0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663b99ae4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789fbbf20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e7f30672e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eec59ea7f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c55c688c43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feb3fe28c43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2f367adb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695a27355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BREISJÅ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BREISJÅ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3 171 961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52 957 607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53 939 629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WIKEN MERETE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VIGDAL ØYSTEIN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ABOVE FAITH MERETHE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BROR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VIGDAL ØYSTEIN  –  13,3 %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Vigdal, Stongvegen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oystein@bohn-regnskap.no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987 602 740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BREISJÅ AS</a:t>
            </a:r>
          </a:p>
        </p:txBody>
      </p:sp>
    </p:spTree>
  </p:cSld>
  <p:clrMapOvr>
    <a:masterClrMapping xmlns:a="http://schemas.openxmlformats.org/drawingml/2006/main"/>
  </p:clrMapOvr>
</p:sld>
</file>