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bf61e7a57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2d9c530cc404c"/>
  </p:sldMasterIdLst>
  <p:sldIdLst>
    <p:sldId xmlns:r="http://schemas.openxmlformats.org/officeDocument/2006/relationships" id="256" r:id="Rf8c2f7f7a9e04b13"/>
    <p:sldId xmlns:r="http://schemas.openxmlformats.org/officeDocument/2006/relationships" id="257" r:id="Rf50182ce1e534c57"/>
    <p:sldId xmlns:r="http://schemas.openxmlformats.org/officeDocument/2006/relationships" id="258" r:id="Rd99b608a087d4c0e"/>
    <p:sldId xmlns:r="http://schemas.openxmlformats.org/officeDocument/2006/relationships" id="259" r:id="R6e57589f622c4c66"/>
    <p:sldId xmlns:r="http://schemas.openxmlformats.org/officeDocument/2006/relationships" id="260" r:id="R404a30225f5b44b6"/>
    <p:sldId xmlns:r="http://schemas.openxmlformats.org/officeDocument/2006/relationships" id="261" r:id="R82e02a9c828646c2"/>
    <p:sldId xmlns:r="http://schemas.openxmlformats.org/officeDocument/2006/relationships" id="262" r:id="R579d124f717e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2d9c530cc404c" /><Relationship Type="http://schemas.openxmlformats.org/officeDocument/2006/relationships/slide" Target="/ppt/slides/slide1.xml" Id="Rf8c2f7f7a9e04b13" /><Relationship Type="http://schemas.openxmlformats.org/officeDocument/2006/relationships/slide" Target="/ppt/slides/slide2.xml" Id="Rf50182ce1e534c57" /><Relationship Type="http://schemas.openxmlformats.org/officeDocument/2006/relationships/slide" Target="/ppt/slides/slide3.xml" Id="Rd99b608a087d4c0e" /><Relationship Type="http://schemas.openxmlformats.org/officeDocument/2006/relationships/slide" Target="/ppt/slides/slide4.xml" Id="R6e57589f622c4c66" /><Relationship Type="http://schemas.openxmlformats.org/officeDocument/2006/relationships/slide" Target="/ppt/slides/slide5.xml" Id="R404a30225f5b44b6" /><Relationship Type="http://schemas.openxmlformats.org/officeDocument/2006/relationships/slide" Target="/ppt/slides/slide6.xml" Id="R82e02a9c828646c2" /><Relationship Type="http://schemas.openxmlformats.org/officeDocument/2006/relationships/slide" Target="/ppt/slides/slide7.xml" Id="R579d124f717e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5de53142d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7db88fac428a" /><Relationship Type="http://schemas.openxmlformats.org/officeDocument/2006/relationships/theme" Target="/ppt/slideMasters/theme/theme1.xml" Id="R39441bc7e799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27db88fac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1e6727ba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86bc7582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4e244cf3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db450c77a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ec64ab38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e814fd45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22385fbe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