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10fe6b34334d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d247fa7ff44d8c"/>
  </p:sldMasterIdLst>
  <p:sldIdLst>
    <p:sldId xmlns:r="http://schemas.openxmlformats.org/officeDocument/2006/relationships" id="256" r:id="R2d6dca50450840e6"/>
    <p:sldId xmlns:r="http://schemas.openxmlformats.org/officeDocument/2006/relationships" id="257" r:id="R9468ff8d0ee14fce"/>
    <p:sldId xmlns:r="http://schemas.openxmlformats.org/officeDocument/2006/relationships" id="258" r:id="R641fef41040d4c68"/>
    <p:sldId xmlns:r="http://schemas.openxmlformats.org/officeDocument/2006/relationships" id="259" r:id="R2cc2ac6418a34632"/>
    <p:sldId xmlns:r="http://schemas.openxmlformats.org/officeDocument/2006/relationships" id="260" r:id="R0770df52214c4331"/>
    <p:sldId xmlns:r="http://schemas.openxmlformats.org/officeDocument/2006/relationships" id="261" r:id="Ra5c25ed476134573"/>
    <p:sldId xmlns:r="http://schemas.openxmlformats.org/officeDocument/2006/relationships" id="262" r:id="Rc0046062405b4d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d247fa7ff44d8c" /><Relationship Type="http://schemas.openxmlformats.org/officeDocument/2006/relationships/slide" Target="/ppt/slides/slide1.xml" Id="R2d6dca50450840e6" /><Relationship Type="http://schemas.openxmlformats.org/officeDocument/2006/relationships/slide" Target="/ppt/slides/slide2.xml" Id="R9468ff8d0ee14fce" /><Relationship Type="http://schemas.openxmlformats.org/officeDocument/2006/relationships/slide" Target="/ppt/slides/slide3.xml" Id="R641fef41040d4c68" /><Relationship Type="http://schemas.openxmlformats.org/officeDocument/2006/relationships/slide" Target="/ppt/slides/slide4.xml" Id="R2cc2ac6418a34632" /><Relationship Type="http://schemas.openxmlformats.org/officeDocument/2006/relationships/slide" Target="/ppt/slides/slide5.xml" Id="R0770df52214c4331" /><Relationship Type="http://schemas.openxmlformats.org/officeDocument/2006/relationships/slide" Target="/ppt/slides/slide6.xml" Id="Ra5c25ed476134573" /><Relationship Type="http://schemas.openxmlformats.org/officeDocument/2006/relationships/slide" Target="/ppt/slides/slide7.xml" Id="Rc0046062405b4d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9ee93e88c94f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9fac37ecdc42cc" /><Relationship Type="http://schemas.openxmlformats.org/officeDocument/2006/relationships/theme" Target="/ppt/slideMasters/theme/theme1.xml" Id="R2e188b67d51d45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9fac37ecdc42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1078385bba4d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ce53cb7d5f42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c7fc9faa244e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8574fe164d4a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3ac372a7e94c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39a2b6184042a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250e5ffb3042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ARNE LOEN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LOEN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 LOEN AS ble etablert [år] og holder til i Høvik.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LOEN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LOEN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LOEN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−168 138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1 295 236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12 849 065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18 467 154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LOEN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LOEN JOSTEIN KVADSHEIM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LOEN LINA KVADSHEIM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LOEN ARNE  –  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LOEN JOSTEIN KVADSHEIM  –  2,4 %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LOEN LINA KVADSHEIM  –  2,4 %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LOEN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Båtstøjordet 119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1363 Høvik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987 617 543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LOEN AS</a:t>
            </a:r>
          </a:p>
        </p:txBody>
      </p:sp>
    </p:spTree>
  </p:cSld>
  <p:clrMapOvr>
    <a:masterClrMapping xmlns:a="http://schemas.openxmlformats.org/drawingml/2006/main"/>
  </p:clrMapOvr>
</p:sld>
</file>