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dda0471f0e40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c7d15d79944419"/>
  </p:sldMasterIdLst>
  <p:sldIdLst>
    <p:sldId xmlns:r="http://schemas.openxmlformats.org/officeDocument/2006/relationships" id="256" r:id="R53c4caea685c4240"/>
    <p:sldId xmlns:r="http://schemas.openxmlformats.org/officeDocument/2006/relationships" id="257" r:id="Rbe71cc2196804f6f"/>
    <p:sldId xmlns:r="http://schemas.openxmlformats.org/officeDocument/2006/relationships" id="258" r:id="R7e48bd617edf48ce"/>
    <p:sldId xmlns:r="http://schemas.openxmlformats.org/officeDocument/2006/relationships" id="259" r:id="R90f0d9b8762a4637"/>
    <p:sldId xmlns:r="http://schemas.openxmlformats.org/officeDocument/2006/relationships" id="260" r:id="R53e527427ec64be4"/>
    <p:sldId xmlns:r="http://schemas.openxmlformats.org/officeDocument/2006/relationships" id="261" r:id="Rc6772fb69ea24140"/>
    <p:sldId xmlns:r="http://schemas.openxmlformats.org/officeDocument/2006/relationships" id="262" r:id="R5d4ded88bc7542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c7d15d79944419" /><Relationship Type="http://schemas.openxmlformats.org/officeDocument/2006/relationships/slide" Target="/ppt/slides/slide1.xml" Id="R53c4caea685c4240" /><Relationship Type="http://schemas.openxmlformats.org/officeDocument/2006/relationships/slide" Target="/ppt/slides/slide2.xml" Id="Rbe71cc2196804f6f" /><Relationship Type="http://schemas.openxmlformats.org/officeDocument/2006/relationships/slide" Target="/ppt/slides/slide3.xml" Id="R7e48bd617edf48ce" /><Relationship Type="http://schemas.openxmlformats.org/officeDocument/2006/relationships/slide" Target="/ppt/slides/slide4.xml" Id="R90f0d9b8762a4637" /><Relationship Type="http://schemas.openxmlformats.org/officeDocument/2006/relationships/slide" Target="/ppt/slides/slide5.xml" Id="R53e527427ec64be4" /><Relationship Type="http://schemas.openxmlformats.org/officeDocument/2006/relationships/slide" Target="/ppt/slides/slide6.xml" Id="Rc6772fb69ea24140" /><Relationship Type="http://schemas.openxmlformats.org/officeDocument/2006/relationships/slide" Target="/ppt/slides/slide7.xml" Id="R5d4ded88bc7542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5f4f85c2b64d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1c0ee70464f17" /><Relationship Type="http://schemas.openxmlformats.org/officeDocument/2006/relationships/theme" Target="/ppt/slideMasters/theme/theme1.xml" Id="R478ef93a57704b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11c0ee70464f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04c5e30af4a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48c6fa6614d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5a5946c764d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a2b6a6db241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e32afc29146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83deb723c45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f4f58e2d344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MACCI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MACCI 1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44 880 842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−710 263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−1 190 463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7 346 842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24 534 310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MICHALSEN TOM ROGER  –  46,6 %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MICHALSEN LIV SKAGEN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HARTVIGSEN TORBEN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tom@macci.no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