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dac176c7e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d2f0ba8da4f55"/>
  </p:sldMasterIdLst>
  <p:sldIdLst>
    <p:sldId xmlns:r="http://schemas.openxmlformats.org/officeDocument/2006/relationships" id="256" r:id="R4d395ad6388a4840"/>
    <p:sldId xmlns:r="http://schemas.openxmlformats.org/officeDocument/2006/relationships" id="257" r:id="R68f2e87b60b64f0a"/>
    <p:sldId xmlns:r="http://schemas.openxmlformats.org/officeDocument/2006/relationships" id="258" r:id="R17c8e9bbf2314adc"/>
    <p:sldId xmlns:r="http://schemas.openxmlformats.org/officeDocument/2006/relationships" id="259" r:id="R7c0530a5142443c9"/>
    <p:sldId xmlns:r="http://schemas.openxmlformats.org/officeDocument/2006/relationships" id="260" r:id="R398720ee054c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d2f0ba8da4f55" /><Relationship Type="http://schemas.openxmlformats.org/officeDocument/2006/relationships/slide" Target="/ppt/slides/slide1.xml" Id="R4d395ad6388a4840" /><Relationship Type="http://schemas.openxmlformats.org/officeDocument/2006/relationships/slide" Target="/ppt/slides/slide2.xml" Id="R68f2e87b60b64f0a" /><Relationship Type="http://schemas.openxmlformats.org/officeDocument/2006/relationships/slide" Target="/ppt/slides/slide3.xml" Id="R17c8e9bbf2314adc" /><Relationship Type="http://schemas.openxmlformats.org/officeDocument/2006/relationships/slide" Target="/ppt/slides/slide4.xml" Id="R7c0530a5142443c9" /><Relationship Type="http://schemas.openxmlformats.org/officeDocument/2006/relationships/slide" Target="/ppt/slides/slide5.xml" Id="R398720ee054c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7891e93ba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c630ad884be6" /><Relationship Type="http://schemas.openxmlformats.org/officeDocument/2006/relationships/theme" Target="/ppt/slideMasters/theme/theme1.xml" Id="R082fde75c349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3c630ad884b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9461ee11c48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84355f1e8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0ee1d9ef44d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d93680e1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05f7cb95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