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5501da1da547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641f07b63b47ec"/>
  </p:sldMasterIdLst>
  <p:sldIdLst>
    <p:sldId xmlns:r="http://schemas.openxmlformats.org/officeDocument/2006/relationships" id="256" r:id="Rab525b54297d494d"/>
    <p:sldId xmlns:r="http://schemas.openxmlformats.org/officeDocument/2006/relationships" id="257" r:id="Re1f81f2bf8664559"/>
    <p:sldId xmlns:r="http://schemas.openxmlformats.org/officeDocument/2006/relationships" id="258" r:id="Ra3b4743174b54173"/>
    <p:sldId xmlns:r="http://schemas.openxmlformats.org/officeDocument/2006/relationships" id="259" r:id="Rdd369d1c5dbd4cf9"/>
    <p:sldId xmlns:r="http://schemas.openxmlformats.org/officeDocument/2006/relationships" id="260" r:id="R2cd13b58c7244a86"/>
    <p:sldId xmlns:r="http://schemas.openxmlformats.org/officeDocument/2006/relationships" id="261" r:id="R752b2ce3eff247c2"/>
    <p:sldId xmlns:r="http://schemas.openxmlformats.org/officeDocument/2006/relationships" id="262" r:id="Ra3e02f311bd043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641f07b63b47ec" /><Relationship Type="http://schemas.openxmlformats.org/officeDocument/2006/relationships/slide" Target="/ppt/slides/slide1.xml" Id="Rab525b54297d494d" /><Relationship Type="http://schemas.openxmlformats.org/officeDocument/2006/relationships/slide" Target="/ppt/slides/slide2.xml" Id="Re1f81f2bf8664559" /><Relationship Type="http://schemas.openxmlformats.org/officeDocument/2006/relationships/slide" Target="/ppt/slides/slide3.xml" Id="Ra3b4743174b54173" /><Relationship Type="http://schemas.openxmlformats.org/officeDocument/2006/relationships/slide" Target="/ppt/slides/slide4.xml" Id="Rdd369d1c5dbd4cf9" /><Relationship Type="http://schemas.openxmlformats.org/officeDocument/2006/relationships/slide" Target="/ppt/slides/slide5.xml" Id="R2cd13b58c7244a86" /><Relationship Type="http://schemas.openxmlformats.org/officeDocument/2006/relationships/slide" Target="/ppt/slides/slide6.xml" Id="R752b2ce3eff247c2" /><Relationship Type="http://schemas.openxmlformats.org/officeDocument/2006/relationships/slide" Target="/ppt/slides/slide7.xml" Id="Ra3e02f311bd043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7c41e75c44c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22f35ee714b6b" /><Relationship Type="http://schemas.openxmlformats.org/officeDocument/2006/relationships/theme" Target="/ppt/slideMasters/theme/theme1.xml" Id="Rc005e3f51cf64c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b22f35ee714b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c42844e8a42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540072ec24d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b9bbfaf5e46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b3f595d4243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5487ae5c04d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cc3fc302042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100e37a5c42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HESSA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HESSA HOLDING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−288 499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14 031 593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KJETIL JØLSEN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Kjetil J. Olsen, Fagerstrandveien 38D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