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626bdfd39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871aaad7a4d93"/>
  </p:sldMasterIdLst>
  <p:sldIdLst>
    <p:sldId xmlns:r="http://schemas.openxmlformats.org/officeDocument/2006/relationships" id="256" r:id="Rd6e19d45314f4abb"/>
    <p:sldId xmlns:r="http://schemas.openxmlformats.org/officeDocument/2006/relationships" id="257" r:id="R503af472a9fd4132"/>
    <p:sldId xmlns:r="http://schemas.openxmlformats.org/officeDocument/2006/relationships" id="258" r:id="R0d0ff147a6ac4f52"/>
    <p:sldId xmlns:r="http://schemas.openxmlformats.org/officeDocument/2006/relationships" id="259" r:id="R6aae86d54dd5456a"/>
    <p:sldId xmlns:r="http://schemas.openxmlformats.org/officeDocument/2006/relationships" id="260" r:id="R04062e91b84b4d5a"/>
    <p:sldId xmlns:r="http://schemas.openxmlformats.org/officeDocument/2006/relationships" id="261" r:id="R208434023e98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871aaad7a4d93" /><Relationship Type="http://schemas.openxmlformats.org/officeDocument/2006/relationships/slide" Target="/ppt/slides/slide1.xml" Id="Rd6e19d45314f4abb" /><Relationship Type="http://schemas.openxmlformats.org/officeDocument/2006/relationships/slide" Target="/ppt/slides/slide2.xml" Id="R503af472a9fd4132" /><Relationship Type="http://schemas.openxmlformats.org/officeDocument/2006/relationships/slide" Target="/ppt/slides/slide3.xml" Id="R0d0ff147a6ac4f52" /><Relationship Type="http://schemas.openxmlformats.org/officeDocument/2006/relationships/slide" Target="/ppt/slides/slide4.xml" Id="R6aae86d54dd5456a" /><Relationship Type="http://schemas.openxmlformats.org/officeDocument/2006/relationships/slide" Target="/ppt/slides/slide5.xml" Id="R04062e91b84b4d5a" /><Relationship Type="http://schemas.openxmlformats.org/officeDocument/2006/relationships/slide" Target="/ppt/slides/slide6.xml" Id="R208434023e98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9844b5d6a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1d777eae4374" /><Relationship Type="http://schemas.openxmlformats.org/officeDocument/2006/relationships/theme" Target="/ppt/slideMasters/theme/theme1.xml" Id="R125208fbf50f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01d777eae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495e6675e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a57c4c5b8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51f53ae75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44b72e30b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4da1a41ba43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174cb65444a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