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19770de8fd41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909cab09fd47ba"/>
  </p:sldMasterIdLst>
  <p:sldIdLst>
    <p:sldId xmlns:r="http://schemas.openxmlformats.org/officeDocument/2006/relationships" id="256" r:id="R5d246fe8026d477a"/>
    <p:sldId xmlns:r="http://schemas.openxmlformats.org/officeDocument/2006/relationships" id="257" r:id="R18834d2439cc4e6c"/>
    <p:sldId xmlns:r="http://schemas.openxmlformats.org/officeDocument/2006/relationships" id="258" r:id="R28f83c086e4e4fee"/>
    <p:sldId xmlns:r="http://schemas.openxmlformats.org/officeDocument/2006/relationships" id="259" r:id="R745b66ecf96342e8"/>
    <p:sldId xmlns:r="http://schemas.openxmlformats.org/officeDocument/2006/relationships" id="260" r:id="Rea8c55633a0646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909cab09fd47ba" /><Relationship Type="http://schemas.openxmlformats.org/officeDocument/2006/relationships/slide" Target="/ppt/slides/slide1.xml" Id="R5d246fe8026d477a" /><Relationship Type="http://schemas.openxmlformats.org/officeDocument/2006/relationships/slide" Target="/ppt/slides/slide2.xml" Id="R18834d2439cc4e6c" /><Relationship Type="http://schemas.openxmlformats.org/officeDocument/2006/relationships/slide" Target="/ppt/slides/slide3.xml" Id="R28f83c086e4e4fee" /><Relationship Type="http://schemas.openxmlformats.org/officeDocument/2006/relationships/slide" Target="/ppt/slides/slide4.xml" Id="R745b66ecf96342e8" /><Relationship Type="http://schemas.openxmlformats.org/officeDocument/2006/relationships/slide" Target="/ppt/slides/slide5.xml" Id="Rea8c55633a0646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3111dd283e4c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379e0e8684ee0" /><Relationship Type="http://schemas.openxmlformats.org/officeDocument/2006/relationships/theme" Target="/ppt/slideMasters/theme/theme1.xml" Id="R2e56b928362647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d379e0e8684e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527c2c35c4c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98294fd1448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85cf867704a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b7f9bab5c45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8aafd95014c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ANTALYA TYRKISK &amp; INDONESISK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