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eee10c41a448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7ab05cd6e443ff"/>
  </p:sldMasterIdLst>
  <p:sldIdLst>
    <p:sldId xmlns:r="http://schemas.openxmlformats.org/officeDocument/2006/relationships" id="256" r:id="R2a45c679b800471e"/>
    <p:sldId xmlns:r="http://schemas.openxmlformats.org/officeDocument/2006/relationships" id="257" r:id="R7af55c1ad98f485a"/>
    <p:sldId xmlns:r="http://schemas.openxmlformats.org/officeDocument/2006/relationships" id="258" r:id="R022c01e18e2344d1"/>
    <p:sldId xmlns:r="http://schemas.openxmlformats.org/officeDocument/2006/relationships" id="259" r:id="R451c14729a1a4d8f"/>
    <p:sldId xmlns:r="http://schemas.openxmlformats.org/officeDocument/2006/relationships" id="260" r:id="R4c9d14b3000548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7ab05cd6e443ff" /><Relationship Type="http://schemas.openxmlformats.org/officeDocument/2006/relationships/slide" Target="/ppt/slides/slide1.xml" Id="R2a45c679b800471e" /><Relationship Type="http://schemas.openxmlformats.org/officeDocument/2006/relationships/slide" Target="/ppt/slides/slide2.xml" Id="R7af55c1ad98f485a" /><Relationship Type="http://schemas.openxmlformats.org/officeDocument/2006/relationships/slide" Target="/ppt/slides/slide3.xml" Id="R022c01e18e2344d1" /><Relationship Type="http://schemas.openxmlformats.org/officeDocument/2006/relationships/slide" Target="/ppt/slides/slide4.xml" Id="R451c14729a1a4d8f" /><Relationship Type="http://schemas.openxmlformats.org/officeDocument/2006/relationships/slide" Target="/ppt/slides/slide5.xml" Id="R4c9d14b3000548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df515eda594e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ef953b85d4f6c" /><Relationship Type="http://schemas.openxmlformats.org/officeDocument/2006/relationships/theme" Target="/ppt/slideMasters/theme/theme1.xml" Id="Rc39c1e8760184d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fef953b85d4f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d4650e7464f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0b9065fc64b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8e8437cdc45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6ed36d7b840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84c95cf9d4b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HQ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HQ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