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60dd7652b843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2ac128e8934acf"/>
  </p:sldMasterIdLst>
  <p:sldIdLst>
    <p:sldId xmlns:r="http://schemas.openxmlformats.org/officeDocument/2006/relationships" id="256" r:id="R6b131148ca8b469b"/>
    <p:sldId xmlns:r="http://schemas.openxmlformats.org/officeDocument/2006/relationships" id="257" r:id="R16b5b7951d084681"/>
    <p:sldId xmlns:r="http://schemas.openxmlformats.org/officeDocument/2006/relationships" id="258" r:id="R58f33317fd7047b5"/>
    <p:sldId xmlns:r="http://schemas.openxmlformats.org/officeDocument/2006/relationships" id="259" r:id="R6c06a0069e8c413d"/>
    <p:sldId xmlns:r="http://schemas.openxmlformats.org/officeDocument/2006/relationships" id="260" r:id="R7dc9a315428b4138"/>
    <p:sldId xmlns:r="http://schemas.openxmlformats.org/officeDocument/2006/relationships" id="261" r:id="R336d3a3c01a04c70"/>
    <p:sldId xmlns:r="http://schemas.openxmlformats.org/officeDocument/2006/relationships" id="262" r:id="Rc3984be3daa84a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2ac128e8934acf" /><Relationship Type="http://schemas.openxmlformats.org/officeDocument/2006/relationships/slide" Target="/ppt/slides/slide1.xml" Id="R6b131148ca8b469b" /><Relationship Type="http://schemas.openxmlformats.org/officeDocument/2006/relationships/slide" Target="/ppt/slides/slide2.xml" Id="R16b5b7951d084681" /><Relationship Type="http://schemas.openxmlformats.org/officeDocument/2006/relationships/slide" Target="/ppt/slides/slide3.xml" Id="R58f33317fd7047b5" /><Relationship Type="http://schemas.openxmlformats.org/officeDocument/2006/relationships/slide" Target="/ppt/slides/slide4.xml" Id="R6c06a0069e8c413d" /><Relationship Type="http://schemas.openxmlformats.org/officeDocument/2006/relationships/slide" Target="/ppt/slides/slide5.xml" Id="R7dc9a315428b4138" /><Relationship Type="http://schemas.openxmlformats.org/officeDocument/2006/relationships/slide" Target="/ppt/slides/slide6.xml" Id="R336d3a3c01a04c70" /><Relationship Type="http://schemas.openxmlformats.org/officeDocument/2006/relationships/slide" Target="/ppt/slides/slide7.xml" Id="Rc3984be3daa84a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20d93df0046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6ba12435049c1" /><Relationship Type="http://schemas.openxmlformats.org/officeDocument/2006/relationships/theme" Target="/ppt/slideMasters/theme/theme1.xml" Id="R127e961aea6c4c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76ba12435049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ccfb4e7b045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fe16d98eb4c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c2a7c74cc4e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593f657ac4b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6e1390d6c44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3d3a2d83d46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6f86f82e049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VERFTSGATA 5 MOLDE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5 MOLDE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1 937 611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−260 817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7 497 267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24 611 013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 EIENDOMSINVEST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Nøisomhed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6405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20 22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987 664 355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