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ff72d03dc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48fd496dc4270"/>
  </p:sldMasterIdLst>
  <p:sldIdLst>
    <p:sldId xmlns:r="http://schemas.openxmlformats.org/officeDocument/2006/relationships" id="256" r:id="Ra1ecd94caf1147ef"/>
    <p:sldId xmlns:r="http://schemas.openxmlformats.org/officeDocument/2006/relationships" id="257" r:id="Rfda4c8b00a064514"/>
    <p:sldId xmlns:r="http://schemas.openxmlformats.org/officeDocument/2006/relationships" id="258" r:id="Ra343893f19a543c4"/>
    <p:sldId xmlns:r="http://schemas.openxmlformats.org/officeDocument/2006/relationships" id="259" r:id="R4111c6f127274066"/>
    <p:sldId xmlns:r="http://schemas.openxmlformats.org/officeDocument/2006/relationships" id="260" r:id="Raaf6c25cbf5b4b97"/>
    <p:sldId xmlns:r="http://schemas.openxmlformats.org/officeDocument/2006/relationships" id="261" r:id="Rd799c62b8373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48fd496dc4270" /><Relationship Type="http://schemas.openxmlformats.org/officeDocument/2006/relationships/slide" Target="/ppt/slides/slide1.xml" Id="Ra1ecd94caf1147ef" /><Relationship Type="http://schemas.openxmlformats.org/officeDocument/2006/relationships/slide" Target="/ppt/slides/slide2.xml" Id="Rfda4c8b00a064514" /><Relationship Type="http://schemas.openxmlformats.org/officeDocument/2006/relationships/slide" Target="/ppt/slides/slide3.xml" Id="Ra343893f19a543c4" /><Relationship Type="http://schemas.openxmlformats.org/officeDocument/2006/relationships/slide" Target="/ppt/slides/slide4.xml" Id="R4111c6f127274066" /><Relationship Type="http://schemas.openxmlformats.org/officeDocument/2006/relationships/slide" Target="/ppt/slides/slide5.xml" Id="Raaf6c25cbf5b4b97" /><Relationship Type="http://schemas.openxmlformats.org/officeDocument/2006/relationships/slide" Target="/ppt/slides/slide6.xml" Id="Rd799c62b8373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c7f770c53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c1e8acb404211" /><Relationship Type="http://schemas.openxmlformats.org/officeDocument/2006/relationships/theme" Target="/ppt/slideMasters/theme/theme1.xml" Id="R733a542ea28b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c1e8acb40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02b1f423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0d8e33e2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5e4f5968d4a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17d1a9dc9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8c061eedf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5bbe85757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