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2bb46bef7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70b2bfc4049bf"/>
  </p:sldMasterIdLst>
  <p:sldIdLst>
    <p:sldId xmlns:r="http://schemas.openxmlformats.org/officeDocument/2006/relationships" id="256" r:id="R3ddd3a4964d54c8a"/>
    <p:sldId xmlns:r="http://schemas.openxmlformats.org/officeDocument/2006/relationships" id="257" r:id="Re93ac60ab9d14533"/>
    <p:sldId xmlns:r="http://schemas.openxmlformats.org/officeDocument/2006/relationships" id="258" r:id="R96d91b07ecb14bd1"/>
    <p:sldId xmlns:r="http://schemas.openxmlformats.org/officeDocument/2006/relationships" id="259" r:id="R826f14eed7fa4754"/>
    <p:sldId xmlns:r="http://schemas.openxmlformats.org/officeDocument/2006/relationships" id="260" r:id="R4e31b3da5b3a48f5"/>
    <p:sldId xmlns:r="http://schemas.openxmlformats.org/officeDocument/2006/relationships" id="261" r:id="Rf9ec477a8714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70b2bfc4049bf" /><Relationship Type="http://schemas.openxmlformats.org/officeDocument/2006/relationships/slide" Target="/ppt/slides/slide1.xml" Id="R3ddd3a4964d54c8a" /><Relationship Type="http://schemas.openxmlformats.org/officeDocument/2006/relationships/slide" Target="/ppt/slides/slide2.xml" Id="Re93ac60ab9d14533" /><Relationship Type="http://schemas.openxmlformats.org/officeDocument/2006/relationships/slide" Target="/ppt/slides/slide3.xml" Id="R96d91b07ecb14bd1" /><Relationship Type="http://schemas.openxmlformats.org/officeDocument/2006/relationships/slide" Target="/ppt/slides/slide4.xml" Id="R826f14eed7fa4754" /><Relationship Type="http://schemas.openxmlformats.org/officeDocument/2006/relationships/slide" Target="/ppt/slides/slide5.xml" Id="R4e31b3da5b3a48f5" /><Relationship Type="http://schemas.openxmlformats.org/officeDocument/2006/relationships/slide" Target="/ppt/slides/slide6.xml" Id="Rf9ec477a8714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6c4ee03b1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6ff0bd3b04de8" /><Relationship Type="http://schemas.openxmlformats.org/officeDocument/2006/relationships/theme" Target="/ppt/slideMasters/theme/theme1.xml" Id="R07b7bab0e16e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6ff0bd3b0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2a045d399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7a4ef540e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1e829e664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ad9dc6cb1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3b53e58e2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67366f27f47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