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32412281b347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72989ac35f4bf1"/>
  </p:sldMasterIdLst>
  <p:sldIdLst>
    <p:sldId xmlns:r="http://schemas.openxmlformats.org/officeDocument/2006/relationships" id="256" r:id="Rf632e6f969654576"/>
    <p:sldId xmlns:r="http://schemas.openxmlformats.org/officeDocument/2006/relationships" id="257" r:id="Ra9e2dfb30eb0457e"/>
    <p:sldId xmlns:r="http://schemas.openxmlformats.org/officeDocument/2006/relationships" id="258" r:id="Rf9972cd13ecb4d65"/>
    <p:sldId xmlns:r="http://schemas.openxmlformats.org/officeDocument/2006/relationships" id="259" r:id="Ra83f9abced1a4c15"/>
    <p:sldId xmlns:r="http://schemas.openxmlformats.org/officeDocument/2006/relationships" id="260" r:id="R4d3a96528bb94e41"/>
    <p:sldId xmlns:r="http://schemas.openxmlformats.org/officeDocument/2006/relationships" id="261" r:id="R3f53fbc04acc4d95"/>
    <p:sldId xmlns:r="http://schemas.openxmlformats.org/officeDocument/2006/relationships" id="262" r:id="R4a57c1127f4240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2989ac35f4bf1" /><Relationship Type="http://schemas.openxmlformats.org/officeDocument/2006/relationships/slide" Target="/ppt/slides/slide1.xml" Id="Rf632e6f969654576" /><Relationship Type="http://schemas.openxmlformats.org/officeDocument/2006/relationships/slide" Target="/ppt/slides/slide2.xml" Id="Ra9e2dfb30eb0457e" /><Relationship Type="http://schemas.openxmlformats.org/officeDocument/2006/relationships/slide" Target="/ppt/slides/slide3.xml" Id="Rf9972cd13ecb4d65" /><Relationship Type="http://schemas.openxmlformats.org/officeDocument/2006/relationships/slide" Target="/ppt/slides/slide4.xml" Id="Ra83f9abced1a4c15" /><Relationship Type="http://schemas.openxmlformats.org/officeDocument/2006/relationships/slide" Target="/ppt/slides/slide5.xml" Id="R4d3a96528bb94e41" /><Relationship Type="http://schemas.openxmlformats.org/officeDocument/2006/relationships/slide" Target="/ppt/slides/slide6.xml" Id="R3f53fbc04acc4d95" /><Relationship Type="http://schemas.openxmlformats.org/officeDocument/2006/relationships/slide" Target="/ppt/slides/slide7.xml" Id="R4a57c1127f4240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0879f819946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599be66134bb4" /><Relationship Type="http://schemas.openxmlformats.org/officeDocument/2006/relationships/theme" Target="/ppt/slideMasters/theme/theme1.xml" Id="R598be628081847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d599be66134b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97a0b5d9d47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fc041c7f04f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9d5bce23e4b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a4d2a24124c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2c9c4571a4b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13b352f1542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dcf2ca6e34d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JEBSEN JUNIOR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JEBSEN JUNIOR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JEBSEN JUNIOR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JEBSEN JUNIOR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JEBSEN JUNIOR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JEBSEN JUNIOR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18 332 000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45 052 000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45 772 000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JEBSEN JUNIOR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JEBSEN ARNE LANGE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JEBSEN JUNIOR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Huk aveny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987 714 654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JEBSEN JUNIOR INVEST AS</a:t>
            </a:r>
          </a:p>
        </p:txBody>
      </p:sp>
    </p:spTree>
  </p:cSld>
  <p:clrMapOvr>
    <a:masterClrMapping xmlns:a="http://schemas.openxmlformats.org/drawingml/2006/main"/>
  </p:clrMapOvr>
</p:sld>
</file>