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6795a01508841d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bf23678397c4486"/>
  </p:sldMasterIdLst>
  <p:sldIdLst>
    <p:sldId xmlns:r="http://schemas.openxmlformats.org/officeDocument/2006/relationships" id="256" r:id="Re867dfcfe91d4213"/>
    <p:sldId xmlns:r="http://schemas.openxmlformats.org/officeDocument/2006/relationships" id="257" r:id="R31c0c649b6f34343"/>
    <p:sldId xmlns:r="http://schemas.openxmlformats.org/officeDocument/2006/relationships" id="258" r:id="R1d719c88a2bc4ca5"/>
    <p:sldId xmlns:r="http://schemas.openxmlformats.org/officeDocument/2006/relationships" id="259" r:id="Rcd2189b6fce74747"/>
    <p:sldId xmlns:r="http://schemas.openxmlformats.org/officeDocument/2006/relationships" id="260" r:id="R7ac4df9316544846"/>
    <p:sldId xmlns:r="http://schemas.openxmlformats.org/officeDocument/2006/relationships" id="261" r:id="Rbae99f8d61ad4c98"/>
    <p:sldId xmlns:r="http://schemas.openxmlformats.org/officeDocument/2006/relationships" id="262" r:id="R44d1b9cfa759461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f23678397c4486" /><Relationship Type="http://schemas.openxmlformats.org/officeDocument/2006/relationships/slide" Target="/ppt/slides/slide1.xml" Id="Re867dfcfe91d4213" /><Relationship Type="http://schemas.openxmlformats.org/officeDocument/2006/relationships/slide" Target="/ppt/slides/slide2.xml" Id="R31c0c649b6f34343" /><Relationship Type="http://schemas.openxmlformats.org/officeDocument/2006/relationships/slide" Target="/ppt/slides/slide3.xml" Id="R1d719c88a2bc4ca5" /><Relationship Type="http://schemas.openxmlformats.org/officeDocument/2006/relationships/slide" Target="/ppt/slides/slide4.xml" Id="Rcd2189b6fce74747" /><Relationship Type="http://schemas.openxmlformats.org/officeDocument/2006/relationships/slide" Target="/ppt/slides/slide5.xml" Id="R7ac4df9316544846" /><Relationship Type="http://schemas.openxmlformats.org/officeDocument/2006/relationships/slide" Target="/ppt/slides/slide6.xml" Id="Rbae99f8d61ad4c98" /><Relationship Type="http://schemas.openxmlformats.org/officeDocument/2006/relationships/slide" Target="/ppt/slides/slide7.xml" Id="R44d1b9cfa759461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bdd19155584ab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edc876cd5d4ec9" /><Relationship Type="http://schemas.openxmlformats.org/officeDocument/2006/relationships/theme" Target="/ppt/slideMasters/theme/theme1.xml" Id="R2162bfbf9cd4483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eedc876cd5d4ec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86e9d2b005497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abbeccd1ff4ef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49f3e5324d4e7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460df4f47f4c4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3cfd44b8b546c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e9509874cf45a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d8a62548084ef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MA-CA INNVEST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MA-CA INNVEST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MA-CA INNVEST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MA-CA INNVEST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MA-CA INNVEST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MA-CA INNVEST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−131 565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−913 052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6 501 437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15 141 942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MA-CA INNVEST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MARIANNE CARLSEN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MA-CA INNVEST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Strandgaten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5013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31 66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987 721 189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MA-CA INNVEST AS</a:t>
            </a:r>
          </a:p>
        </p:txBody>
      </p:sp>
    </p:spTree>
  </p:cSld>
  <p:clrMapOvr>
    <a:masterClrMapping xmlns:a="http://schemas.openxmlformats.org/drawingml/2006/main"/>
  </p:clrMapOvr>
</p:sld>
</file>