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baac03e06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b074a40884835"/>
  </p:sldMasterIdLst>
  <p:sldIdLst>
    <p:sldId xmlns:r="http://schemas.openxmlformats.org/officeDocument/2006/relationships" id="256" r:id="R519f5f96b4e44096"/>
    <p:sldId xmlns:r="http://schemas.openxmlformats.org/officeDocument/2006/relationships" id="257" r:id="R61dec5ef2ca0481c"/>
    <p:sldId xmlns:r="http://schemas.openxmlformats.org/officeDocument/2006/relationships" id="258" r:id="R886854a552894fe2"/>
    <p:sldId xmlns:r="http://schemas.openxmlformats.org/officeDocument/2006/relationships" id="259" r:id="R6c3b10f5d10b405d"/>
    <p:sldId xmlns:r="http://schemas.openxmlformats.org/officeDocument/2006/relationships" id="260" r:id="Rb77ab56fec9e4157"/>
    <p:sldId xmlns:r="http://schemas.openxmlformats.org/officeDocument/2006/relationships" id="261" r:id="R7cbe61dd82874cb3"/>
    <p:sldId xmlns:r="http://schemas.openxmlformats.org/officeDocument/2006/relationships" id="262" r:id="R63e7ed034f44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b074a40884835" /><Relationship Type="http://schemas.openxmlformats.org/officeDocument/2006/relationships/slide" Target="/ppt/slides/slide1.xml" Id="R519f5f96b4e44096" /><Relationship Type="http://schemas.openxmlformats.org/officeDocument/2006/relationships/slide" Target="/ppt/slides/slide2.xml" Id="R61dec5ef2ca0481c" /><Relationship Type="http://schemas.openxmlformats.org/officeDocument/2006/relationships/slide" Target="/ppt/slides/slide3.xml" Id="R886854a552894fe2" /><Relationship Type="http://schemas.openxmlformats.org/officeDocument/2006/relationships/slide" Target="/ppt/slides/slide4.xml" Id="R6c3b10f5d10b405d" /><Relationship Type="http://schemas.openxmlformats.org/officeDocument/2006/relationships/slide" Target="/ppt/slides/slide5.xml" Id="Rb77ab56fec9e4157" /><Relationship Type="http://schemas.openxmlformats.org/officeDocument/2006/relationships/slide" Target="/ppt/slides/slide6.xml" Id="R7cbe61dd82874cb3" /><Relationship Type="http://schemas.openxmlformats.org/officeDocument/2006/relationships/slide" Target="/ppt/slides/slide7.xml" Id="R63e7ed034f44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2a1dbfdfa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024b653b42b0" /><Relationship Type="http://schemas.openxmlformats.org/officeDocument/2006/relationships/theme" Target="/ppt/slideMasters/theme/theme1.xml" Id="Rcd4420b44b33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3024b653b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901305b41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2b89c6fdb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4a694a4f4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2744bd7c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e0ea8c3f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c8a093ee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ff933a78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12 963 364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