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be2ee02710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f81861caf42e8"/>
  </p:sldMasterIdLst>
  <p:sldIdLst>
    <p:sldId xmlns:r="http://schemas.openxmlformats.org/officeDocument/2006/relationships" id="256" r:id="Rf41bc874cd9340bb"/>
    <p:sldId xmlns:r="http://schemas.openxmlformats.org/officeDocument/2006/relationships" id="257" r:id="R4fb24351eaa34111"/>
    <p:sldId xmlns:r="http://schemas.openxmlformats.org/officeDocument/2006/relationships" id="258" r:id="R13e59396258547fa"/>
    <p:sldId xmlns:r="http://schemas.openxmlformats.org/officeDocument/2006/relationships" id="259" r:id="R2fa54b62076640b4"/>
    <p:sldId xmlns:r="http://schemas.openxmlformats.org/officeDocument/2006/relationships" id="260" r:id="R06563d989fd74529"/>
    <p:sldId xmlns:r="http://schemas.openxmlformats.org/officeDocument/2006/relationships" id="261" r:id="Rd7ff40acfbdb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f81861caf42e8" /><Relationship Type="http://schemas.openxmlformats.org/officeDocument/2006/relationships/slide" Target="/ppt/slides/slide1.xml" Id="Rf41bc874cd9340bb" /><Relationship Type="http://schemas.openxmlformats.org/officeDocument/2006/relationships/slide" Target="/ppt/slides/slide2.xml" Id="R4fb24351eaa34111" /><Relationship Type="http://schemas.openxmlformats.org/officeDocument/2006/relationships/slide" Target="/ppt/slides/slide3.xml" Id="R13e59396258547fa" /><Relationship Type="http://schemas.openxmlformats.org/officeDocument/2006/relationships/slide" Target="/ppt/slides/slide4.xml" Id="R2fa54b62076640b4" /><Relationship Type="http://schemas.openxmlformats.org/officeDocument/2006/relationships/slide" Target="/ppt/slides/slide5.xml" Id="R06563d989fd74529" /><Relationship Type="http://schemas.openxmlformats.org/officeDocument/2006/relationships/slide" Target="/ppt/slides/slide6.xml" Id="Rd7ff40acfbdb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cb899f6114b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991640e9249ea" /><Relationship Type="http://schemas.openxmlformats.org/officeDocument/2006/relationships/theme" Target="/ppt/slideMasters/theme/theme1.xml" Id="Ree60f1f1dc4a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e991640e9249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82ad342b945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87fe9354c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d803ef26a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fc341d592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30ce2d7c347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b8b8705b641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MP HOLDING AS</a:t>
            </a:r>
          </a:p>
        </p:txBody>
      </p:sp>
    </p:spTree>
  </p:cSld>
  <p:clrMapOvr>
    <a:masterClrMapping xmlns:a="http://schemas.openxmlformats.org/drawingml/2006/main"/>
  </p:clrMapOvr>
</p:sld>
</file>