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f46bbcd8a44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696b68891477e"/>
  </p:sldMasterIdLst>
  <p:sldIdLst>
    <p:sldId xmlns:r="http://schemas.openxmlformats.org/officeDocument/2006/relationships" id="256" r:id="Rd9444fae8ae34739"/>
    <p:sldId xmlns:r="http://schemas.openxmlformats.org/officeDocument/2006/relationships" id="257" r:id="Ra3a00e17078c4bc6"/>
    <p:sldId xmlns:r="http://schemas.openxmlformats.org/officeDocument/2006/relationships" id="258" r:id="R79a1086cc9404d57"/>
    <p:sldId xmlns:r="http://schemas.openxmlformats.org/officeDocument/2006/relationships" id="259" r:id="R671b9d3ea3f9459e"/>
    <p:sldId xmlns:r="http://schemas.openxmlformats.org/officeDocument/2006/relationships" id="260" r:id="R4f50c3aff76545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696b68891477e" /><Relationship Type="http://schemas.openxmlformats.org/officeDocument/2006/relationships/slide" Target="/ppt/slides/slide1.xml" Id="Rd9444fae8ae34739" /><Relationship Type="http://schemas.openxmlformats.org/officeDocument/2006/relationships/slide" Target="/ppt/slides/slide2.xml" Id="Ra3a00e17078c4bc6" /><Relationship Type="http://schemas.openxmlformats.org/officeDocument/2006/relationships/slide" Target="/ppt/slides/slide3.xml" Id="R79a1086cc9404d57" /><Relationship Type="http://schemas.openxmlformats.org/officeDocument/2006/relationships/slide" Target="/ppt/slides/slide4.xml" Id="R671b9d3ea3f9459e" /><Relationship Type="http://schemas.openxmlformats.org/officeDocument/2006/relationships/slide" Target="/ppt/slides/slide5.xml" Id="R4f50c3aff76545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ba21e8f47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d40c734434208" /><Relationship Type="http://schemas.openxmlformats.org/officeDocument/2006/relationships/theme" Target="/ppt/slideMasters/theme/theme1.xml" Id="R7d6647ecfab545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d40c7344342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5d181fa6d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d42653be9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d3fba5575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6c7d13deb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a35f7c61642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