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36f95556fe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772adb5844189"/>
  </p:sldMasterIdLst>
  <p:sldIdLst>
    <p:sldId xmlns:r="http://schemas.openxmlformats.org/officeDocument/2006/relationships" id="256" r:id="R799a0caf952e4a50"/>
    <p:sldId xmlns:r="http://schemas.openxmlformats.org/officeDocument/2006/relationships" id="257" r:id="Ra246617416b3476f"/>
    <p:sldId xmlns:r="http://schemas.openxmlformats.org/officeDocument/2006/relationships" id="258" r:id="Rfefb19ec783a4ec1"/>
    <p:sldId xmlns:r="http://schemas.openxmlformats.org/officeDocument/2006/relationships" id="259" r:id="R20c9ca29d3894bb8"/>
    <p:sldId xmlns:r="http://schemas.openxmlformats.org/officeDocument/2006/relationships" id="260" r:id="Rdd2955a98ae8413a"/>
    <p:sldId xmlns:r="http://schemas.openxmlformats.org/officeDocument/2006/relationships" id="261" r:id="Rddb812374c98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772adb5844189" /><Relationship Type="http://schemas.openxmlformats.org/officeDocument/2006/relationships/slide" Target="/ppt/slides/slide1.xml" Id="R799a0caf952e4a50" /><Relationship Type="http://schemas.openxmlformats.org/officeDocument/2006/relationships/slide" Target="/ppt/slides/slide2.xml" Id="Ra246617416b3476f" /><Relationship Type="http://schemas.openxmlformats.org/officeDocument/2006/relationships/slide" Target="/ppt/slides/slide3.xml" Id="Rfefb19ec783a4ec1" /><Relationship Type="http://schemas.openxmlformats.org/officeDocument/2006/relationships/slide" Target="/ppt/slides/slide4.xml" Id="R20c9ca29d3894bb8" /><Relationship Type="http://schemas.openxmlformats.org/officeDocument/2006/relationships/slide" Target="/ppt/slides/slide5.xml" Id="Rdd2955a98ae8413a" /><Relationship Type="http://schemas.openxmlformats.org/officeDocument/2006/relationships/slide" Target="/ppt/slides/slide6.xml" Id="Rddb812374c98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56d3a48ec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6a7fb1384210" /><Relationship Type="http://schemas.openxmlformats.org/officeDocument/2006/relationships/theme" Target="/ppt/slideMasters/theme/theme1.xml" Id="R1a11d51c10c04f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476a7fb138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d2635d9a3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0d9eac69f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b91048d88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3d6b0aeaa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c49e5320f4e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51719b8c2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