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97cf62f11e42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e00a7b40814c72"/>
  </p:sldMasterIdLst>
  <p:sldIdLst>
    <p:sldId xmlns:r="http://schemas.openxmlformats.org/officeDocument/2006/relationships" id="256" r:id="R684ced2fcf1b43d6"/>
    <p:sldId xmlns:r="http://schemas.openxmlformats.org/officeDocument/2006/relationships" id="257" r:id="R6fd0fa97a62e4594"/>
    <p:sldId xmlns:r="http://schemas.openxmlformats.org/officeDocument/2006/relationships" id="258" r:id="R1391d91047944275"/>
    <p:sldId xmlns:r="http://schemas.openxmlformats.org/officeDocument/2006/relationships" id="259" r:id="R6f65e6b6ef6d40c5"/>
    <p:sldId xmlns:r="http://schemas.openxmlformats.org/officeDocument/2006/relationships" id="260" r:id="Rf484739ce74d47a2"/>
    <p:sldId xmlns:r="http://schemas.openxmlformats.org/officeDocument/2006/relationships" id="261" r:id="R0c7262028c2d4da3"/>
    <p:sldId xmlns:r="http://schemas.openxmlformats.org/officeDocument/2006/relationships" id="262" r:id="Rcde8d49dc51b41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e00a7b40814c72" /><Relationship Type="http://schemas.openxmlformats.org/officeDocument/2006/relationships/slide" Target="/ppt/slides/slide1.xml" Id="R684ced2fcf1b43d6" /><Relationship Type="http://schemas.openxmlformats.org/officeDocument/2006/relationships/slide" Target="/ppt/slides/slide2.xml" Id="R6fd0fa97a62e4594" /><Relationship Type="http://schemas.openxmlformats.org/officeDocument/2006/relationships/slide" Target="/ppt/slides/slide3.xml" Id="R1391d91047944275" /><Relationship Type="http://schemas.openxmlformats.org/officeDocument/2006/relationships/slide" Target="/ppt/slides/slide4.xml" Id="R6f65e6b6ef6d40c5" /><Relationship Type="http://schemas.openxmlformats.org/officeDocument/2006/relationships/slide" Target="/ppt/slides/slide5.xml" Id="Rf484739ce74d47a2" /><Relationship Type="http://schemas.openxmlformats.org/officeDocument/2006/relationships/slide" Target="/ppt/slides/slide6.xml" Id="R0c7262028c2d4da3" /><Relationship Type="http://schemas.openxmlformats.org/officeDocument/2006/relationships/slide" Target="/ppt/slides/slide7.xml" Id="Rcde8d49dc51b41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254003a21e46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00e18397d544dd" /><Relationship Type="http://schemas.openxmlformats.org/officeDocument/2006/relationships/theme" Target="/ppt/slideMasters/theme/theme1.xml" Id="R182925de828e41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00e18397d544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7c4d5edb0044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1985dd904542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c86e1488d54b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f00c49322b4a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fe06a11d6144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ff6d08a22f46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d096658a074a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OLEDA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OLEDA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OLEDA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OLEDA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OLEDA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OLEDA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−70 224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7 444 228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77 270 078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92 878 093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OLEDA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AB-INVEST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OLEDA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Morten E Huser, Stortorget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2000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987 754 621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OLEDA AS</a:t>
            </a:r>
          </a:p>
        </p:txBody>
      </p:sp>
    </p:spTree>
  </p:cSld>
  <p:clrMapOvr>
    <a:masterClrMapping xmlns:a="http://schemas.openxmlformats.org/drawingml/2006/main"/>
  </p:clrMapOvr>
</p:sld>
</file>