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4f0fdd989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4bb4197924ef4"/>
  </p:sldMasterIdLst>
  <p:sldIdLst>
    <p:sldId xmlns:r="http://schemas.openxmlformats.org/officeDocument/2006/relationships" id="256" r:id="R686a05b915504182"/>
    <p:sldId xmlns:r="http://schemas.openxmlformats.org/officeDocument/2006/relationships" id="257" r:id="R00dbc6589b824e4a"/>
    <p:sldId xmlns:r="http://schemas.openxmlformats.org/officeDocument/2006/relationships" id="258" r:id="R42cbd68691ac4190"/>
    <p:sldId xmlns:r="http://schemas.openxmlformats.org/officeDocument/2006/relationships" id="259" r:id="R0792735d55cd4892"/>
    <p:sldId xmlns:r="http://schemas.openxmlformats.org/officeDocument/2006/relationships" id="260" r:id="R5b4db9dc1e0e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4bb4197924ef4" /><Relationship Type="http://schemas.openxmlformats.org/officeDocument/2006/relationships/slide" Target="/ppt/slides/slide1.xml" Id="R686a05b915504182" /><Relationship Type="http://schemas.openxmlformats.org/officeDocument/2006/relationships/slide" Target="/ppt/slides/slide2.xml" Id="R00dbc6589b824e4a" /><Relationship Type="http://schemas.openxmlformats.org/officeDocument/2006/relationships/slide" Target="/ppt/slides/slide3.xml" Id="R42cbd68691ac4190" /><Relationship Type="http://schemas.openxmlformats.org/officeDocument/2006/relationships/slide" Target="/ppt/slides/slide4.xml" Id="R0792735d55cd4892" /><Relationship Type="http://schemas.openxmlformats.org/officeDocument/2006/relationships/slide" Target="/ppt/slides/slide5.xml" Id="R5b4db9dc1e0e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1cd79a5f7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c3ba63e9488a" /><Relationship Type="http://schemas.openxmlformats.org/officeDocument/2006/relationships/theme" Target="/ppt/slideMasters/theme/theme1.xml" Id="R1816a38588f9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8c3ba63e9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47a13ec9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6c2b4e0b8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ff1755d8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95c40c2e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37b6ee85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ARTS CAFE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ARTS CAFE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ARTS CAFE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ARTS CAFE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ARTS CAFE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ARTS CAFE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ARTS CAFE AS</a:t>
            </a:r>
          </a:p>
        </p:txBody>
      </p:sp>
    </p:spTree>
  </p:cSld>
  <p:clrMapOvr>
    <a:masterClrMapping xmlns:a="http://schemas.openxmlformats.org/drawingml/2006/main"/>
  </p:clrMapOvr>
</p:sld>
</file>