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3f174acbe5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ba75352e054154"/>
  </p:sldMasterIdLst>
  <p:sldIdLst>
    <p:sldId xmlns:r="http://schemas.openxmlformats.org/officeDocument/2006/relationships" id="256" r:id="R804d7bf1c9a64dcc"/>
    <p:sldId xmlns:r="http://schemas.openxmlformats.org/officeDocument/2006/relationships" id="257" r:id="R92028c40eecf4d73"/>
    <p:sldId xmlns:r="http://schemas.openxmlformats.org/officeDocument/2006/relationships" id="258" r:id="Rc08589e03f1a4e6c"/>
    <p:sldId xmlns:r="http://schemas.openxmlformats.org/officeDocument/2006/relationships" id="259" r:id="Rbee365caad0b4c38"/>
    <p:sldId xmlns:r="http://schemas.openxmlformats.org/officeDocument/2006/relationships" id="260" r:id="R2a22f39ae36f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a75352e054154" /><Relationship Type="http://schemas.openxmlformats.org/officeDocument/2006/relationships/slide" Target="/ppt/slides/slide1.xml" Id="R804d7bf1c9a64dcc" /><Relationship Type="http://schemas.openxmlformats.org/officeDocument/2006/relationships/slide" Target="/ppt/slides/slide2.xml" Id="R92028c40eecf4d73" /><Relationship Type="http://schemas.openxmlformats.org/officeDocument/2006/relationships/slide" Target="/ppt/slides/slide3.xml" Id="Rc08589e03f1a4e6c" /><Relationship Type="http://schemas.openxmlformats.org/officeDocument/2006/relationships/slide" Target="/ppt/slides/slide4.xml" Id="Rbee365caad0b4c38" /><Relationship Type="http://schemas.openxmlformats.org/officeDocument/2006/relationships/slide" Target="/ppt/slides/slide5.xml" Id="R2a22f39ae36f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d136b0dac45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ef176126948f6" /><Relationship Type="http://schemas.openxmlformats.org/officeDocument/2006/relationships/theme" Target="/ppt/slideMasters/theme/theme1.xml" Id="R1597d82f1311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ef176126948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f344ad93741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1380c0d2b42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85758f6f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a9767a097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add2ad0fa44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