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184e3674064d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a3f388658442e5"/>
  </p:sldMasterIdLst>
  <p:sldIdLst>
    <p:sldId xmlns:r="http://schemas.openxmlformats.org/officeDocument/2006/relationships" id="256" r:id="R7d60715f9df84750"/>
    <p:sldId xmlns:r="http://schemas.openxmlformats.org/officeDocument/2006/relationships" id="257" r:id="R209316de435747aa"/>
    <p:sldId xmlns:r="http://schemas.openxmlformats.org/officeDocument/2006/relationships" id="258" r:id="Rd06d1e3559e74220"/>
    <p:sldId xmlns:r="http://schemas.openxmlformats.org/officeDocument/2006/relationships" id="259" r:id="R1ae68fd46e9b45cc"/>
    <p:sldId xmlns:r="http://schemas.openxmlformats.org/officeDocument/2006/relationships" id="260" r:id="R9bcd751972c14f1f"/>
    <p:sldId xmlns:r="http://schemas.openxmlformats.org/officeDocument/2006/relationships" id="261" r:id="R0020b9c738c84e2c"/>
    <p:sldId xmlns:r="http://schemas.openxmlformats.org/officeDocument/2006/relationships" id="262" r:id="R53f917506c434a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a3f388658442e5" /><Relationship Type="http://schemas.openxmlformats.org/officeDocument/2006/relationships/slide" Target="/ppt/slides/slide1.xml" Id="R7d60715f9df84750" /><Relationship Type="http://schemas.openxmlformats.org/officeDocument/2006/relationships/slide" Target="/ppt/slides/slide2.xml" Id="R209316de435747aa" /><Relationship Type="http://schemas.openxmlformats.org/officeDocument/2006/relationships/slide" Target="/ppt/slides/slide3.xml" Id="Rd06d1e3559e74220" /><Relationship Type="http://schemas.openxmlformats.org/officeDocument/2006/relationships/slide" Target="/ppt/slides/slide4.xml" Id="R1ae68fd46e9b45cc" /><Relationship Type="http://schemas.openxmlformats.org/officeDocument/2006/relationships/slide" Target="/ppt/slides/slide5.xml" Id="R9bcd751972c14f1f" /><Relationship Type="http://schemas.openxmlformats.org/officeDocument/2006/relationships/slide" Target="/ppt/slides/slide6.xml" Id="R0020b9c738c84e2c" /><Relationship Type="http://schemas.openxmlformats.org/officeDocument/2006/relationships/slide" Target="/ppt/slides/slide7.xml" Id="R53f917506c434a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dcdcb0e58f40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bdc5a56c5d4ef6" /><Relationship Type="http://schemas.openxmlformats.org/officeDocument/2006/relationships/theme" Target="/ppt/slideMasters/theme/theme1.xml" Id="R94b17ea796ff40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bdc5a56c5d4e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26e2cda27148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7bdecb084a47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21da78472441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29084d5c0d41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27278d17d54c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d9f276d8b846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6eac3390949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NORDIC BUSINESS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NORDIC BUSINESS CONSULTING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57 856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6 023 043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21 889 425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22 624 743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SÆRVOLL ARVE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Arve Særvoll, Bolignummer H0401, Magasinparken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1423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arvesaer@online.no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987 906 421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