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7d5b8d9df44c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c211b86c474c98"/>
  </p:sldMasterIdLst>
  <p:sldIdLst>
    <p:sldId xmlns:r="http://schemas.openxmlformats.org/officeDocument/2006/relationships" id="256" r:id="R6ed24e5a87e14a6b"/>
    <p:sldId xmlns:r="http://schemas.openxmlformats.org/officeDocument/2006/relationships" id="257" r:id="Rc973c4a2997548df"/>
    <p:sldId xmlns:r="http://schemas.openxmlformats.org/officeDocument/2006/relationships" id="258" r:id="R1c2b0ee8405842c4"/>
    <p:sldId xmlns:r="http://schemas.openxmlformats.org/officeDocument/2006/relationships" id="259" r:id="Rbdde98d08e7442c5"/>
    <p:sldId xmlns:r="http://schemas.openxmlformats.org/officeDocument/2006/relationships" id="260" r:id="R42c5fb87ec9e46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211b86c474c98" /><Relationship Type="http://schemas.openxmlformats.org/officeDocument/2006/relationships/slide" Target="/ppt/slides/slide1.xml" Id="R6ed24e5a87e14a6b" /><Relationship Type="http://schemas.openxmlformats.org/officeDocument/2006/relationships/slide" Target="/ppt/slides/slide2.xml" Id="Rc973c4a2997548df" /><Relationship Type="http://schemas.openxmlformats.org/officeDocument/2006/relationships/slide" Target="/ppt/slides/slide3.xml" Id="R1c2b0ee8405842c4" /><Relationship Type="http://schemas.openxmlformats.org/officeDocument/2006/relationships/slide" Target="/ppt/slides/slide4.xml" Id="Rbdde98d08e7442c5" /><Relationship Type="http://schemas.openxmlformats.org/officeDocument/2006/relationships/slide" Target="/ppt/slides/slide5.xml" Id="R42c5fb87ec9e46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8380d3a8b45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60fac010b47d8" /><Relationship Type="http://schemas.openxmlformats.org/officeDocument/2006/relationships/theme" Target="/ppt/slideMasters/theme/theme1.xml" Id="R1411fd0354864b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d60fac010b47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4725249cf42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0b2319bd841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0c6e3f9f047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be1460ff2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7f596d1e042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LOGISTIKKBYGG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LOGISTIKKBYGG 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