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bf58974fed45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11e49dd8794b78"/>
  </p:sldMasterIdLst>
  <p:sldIdLst>
    <p:sldId xmlns:r="http://schemas.openxmlformats.org/officeDocument/2006/relationships" id="256" r:id="Rbdccd53ceb0d4b72"/>
    <p:sldId xmlns:r="http://schemas.openxmlformats.org/officeDocument/2006/relationships" id="257" r:id="Rcd94f62d9dc24fa4"/>
    <p:sldId xmlns:r="http://schemas.openxmlformats.org/officeDocument/2006/relationships" id="258" r:id="R7abfef2e615c481f"/>
    <p:sldId xmlns:r="http://schemas.openxmlformats.org/officeDocument/2006/relationships" id="259" r:id="R5bcd48e4aa4440b0"/>
    <p:sldId xmlns:r="http://schemas.openxmlformats.org/officeDocument/2006/relationships" id="260" r:id="R0aede3ec83364c1f"/>
    <p:sldId xmlns:r="http://schemas.openxmlformats.org/officeDocument/2006/relationships" id="261" r:id="R597c977d846942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11e49dd8794b78" /><Relationship Type="http://schemas.openxmlformats.org/officeDocument/2006/relationships/slide" Target="/ppt/slides/slide1.xml" Id="Rbdccd53ceb0d4b72" /><Relationship Type="http://schemas.openxmlformats.org/officeDocument/2006/relationships/slide" Target="/ppt/slides/slide2.xml" Id="Rcd94f62d9dc24fa4" /><Relationship Type="http://schemas.openxmlformats.org/officeDocument/2006/relationships/slide" Target="/ppt/slides/slide3.xml" Id="R7abfef2e615c481f" /><Relationship Type="http://schemas.openxmlformats.org/officeDocument/2006/relationships/slide" Target="/ppt/slides/slide4.xml" Id="R5bcd48e4aa4440b0" /><Relationship Type="http://schemas.openxmlformats.org/officeDocument/2006/relationships/slide" Target="/ppt/slides/slide5.xml" Id="R0aede3ec83364c1f" /><Relationship Type="http://schemas.openxmlformats.org/officeDocument/2006/relationships/slide" Target="/ppt/slides/slide6.xml" Id="R597c977d846942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c0b671cac940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168af165b4621" /><Relationship Type="http://schemas.openxmlformats.org/officeDocument/2006/relationships/theme" Target="/ppt/slideMasters/theme/theme1.xml" Id="Rdc8ed5a5b1bb43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b168af165b46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f9656ea35442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b65ff0a4649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6476f527e4d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c8a96161d46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99e1a0ee245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8e6f033704e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TECHCHAT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TECHCHAT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142 251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236 528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987 919 639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