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6827006de143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9b0cb0691d472b"/>
  </p:sldMasterIdLst>
  <p:sldIdLst>
    <p:sldId xmlns:r="http://schemas.openxmlformats.org/officeDocument/2006/relationships" id="256" r:id="R945a040ede3143a8"/>
    <p:sldId xmlns:r="http://schemas.openxmlformats.org/officeDocument/2006/relationships" id="257" r:id="R9c7f984e74c64846"/>
    <p:sldId xmlns:r="http://schemas.openxmlformats.org/officeDocument/2006/relationships" id="258" r:id="R61aefd7752f74f94"/>
    <p:sldId xmlns:r="http://schemas.openxmlformats.org/officeDocument/2006/relationships" id="259" r:id="Rac640d682f7443ae"/>
    <p:sldId xmlns:r="http://schemas.openxmlformats.org/officeDocument/2006/relationships" id="260" r:id="Rb48b4a3cadbe479a"/>
    <p:sldId xmlns:r="http://schemas.openxmlformats.org/officeDocument/2006/relationships" id="261" r:id="R0ce8be94d8764f33"/>
    <p:sldId xmlns:r="http://schemas.openxmlformats.org/officeDocument/2006/relationships" id="262" r:id="Ra0651f12d81249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9b0cb0691d472b" /><Relationship Type="http://schemas.openxmlformats.org/officeDocument/2006/relationships/slide" Target="/ppt/slides/slide1.xml" Id="R945a040ede3143a8" /><Relationship Type="http://schemas.openxmlformats.org/officeDocument/2006/relationships/slide" Target="/ppt/slides/slide2.xml" Id="R9c7f984e74c64846" /><Relationship Type="http://schemas.openxmlformats.org/officeDocument/2006/relationships/slide" Target="/ppt/slides/slide3.xml" Id="R61aefd7752f74f94" /><Relationship Type="http://schemas.openxmlformats.org/officeDocument/2006/relationships/slide" Target="/ppt/slides/slide4.xml" Id="Rac640d682f7443ae" /><Relationship Type="http://schemas.openxmlformats.org/officeDocument/2006/relationships/slide" Target="/ppt/slides/slide5.xml" Id="Rb48b4a3cadbe479a" /><Relationship Type="http://schemas.openxmlformats.org/officeDocument/2006/relationships/slide" Target="/ppt/slides/slide6.xml" Id="R0ce8be94d8764f33" /><Relationship Type="http://schemas.openxmlformats.org/officeDocument/2006/relationships/slide" Target="/ppt/slides/slide7.xml" Id="Ra0651f12d81249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e8b42a14cc48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635bb3d534b80" /><Relationship Type="http://schemas.openxmlformats.org/officeDocument/2006/relationships/theme" Target="/ppt/slideMasters/theme/theme1.xml" Id="R6c2ffa81ef7642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0635bb3d534b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1e6eca4ef49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f7043b20f42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d1c929cae42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31bffba8543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963e8b6024b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202287d4d34d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70ba3ed724c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CAMIR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CAMIR AS ble etablert [år] og holder til i Lommedalen.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−2 538 253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103 352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RYE REINHARD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Rye, Stabburfaret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987 932 449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