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cf8fcd1ef142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05df589c1c4516"/>
  </p:sldMasterIdLst>
  <p:sldIdLst>
    <p:sldId xmlns:r="http://schemas.openxmlformats.org/officeDocument/2006/relationships" id="256" r:id="R7a1892fe85384d59"/>
    <p:sldId xmlns:r="http://schemas.openxmlformats.org/officeDocument/2006/relationships" id="257" r:id="R41afd06d355340a3"/>
    <p:sldId xmlns:r="http://schemas.openxmlformats.org/officeDocument/2006/relationships" id="258" r:id="Rf8a0663c9b6443fb"/>
    <p:sldId xmlns:r="http://schemas.openxmlformats.org/officeDocument/2006/relationships" id="259" r:id="R6fda3a8ab78b44e2"/>
    <p:sldId xmlns:r="http://schemas.openxmlformats.org/officeDocument/2006/relationships" id="260" r:id="Rcee67e35353c4cee"/>
    <p:sldId xmlns:r="http://schemas.openxmlformats.org/officeDocument/2006/relationships" id="261" r:id="R309882bdaead4bb9"/>
    <p:sldId xmlns:r="http://schemas.openxmlformats.org/officeDocument/2006/relationships" id="262" r:id="Re6e7d3f7615c4e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05df589c1c4516" /><Relationship Type="http://schemas.openxmlformats.org/officeDocument/2006/relationships/slide" Target="/ppt/slides/slide1.xml" Id="R7a1892fe85384d59" /><Relationship Type="http://schemas.openxmlformats.org/officeDocument/2006/relationships/slide" Target="/ppt/slides/slide2.xml" Id="R41afd06d355340a3" /><Relationship Type="http://schemas.openxmlformats.org/officeDocument/2006/relationships/slide" Target="/ppt/slides/slide3.xml" Id="Rf8a0663c9b6443fb" /><Relationship Type="http://schemas.openxmlformats.org/officeDocument/2006/relationships/slide" Target="/ppt/slides/slide4.xml" Id="R6fda3a8ab78b44e2" /><Relationship Type="http://schemas.openxmlformats.org/officeDocument/2006/relationships/slide" Target="/ppt/slides/slide5.xml" Id="Rcee67e35353c4cee" /><Relationship Type="http://schemas.openxmlformats.org/officeDocument/2006/relationships/slide" Target="/ppt/slides/slide6.xml" Id="R309882bdaead4bb9" /><Relationship Type="http://schemas.openxmlformats.org/officeDocument/2006/relationships/slide" Target="/ppt/slides/slide7.xml" Id="Re6e7d3f7615c4e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d39641bb04c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4497633a94b9a" /><Relationship Type="http://schemas.openxmlformats.org/officeDocument/2006/relationships/theme" Target="/ppt/slideMasters/theme/theme1.xml" Id="R6f9b157f2a8844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64497633a94b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e72a33fa243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3432a00ad4d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80efeb7c64e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8e4a7335e4a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b7f2fea1741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a0652fedc41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7e0169ba54a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STEINAR SUNDE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SUNDE AS ble etablert [år] og holder til i Vegårshei.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7 272 589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9 829 264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Molandsveien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4985 Vegårshei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16 94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post@ssregnskap.no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987 939 680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SUNDE AS</a:t>
            </a:r>
          </a:p>
        </p:txBody>
      </p:sp>
    </p:spTree>
  </p:cSld>
  <p:clrMapOvr>
    <a:masterClrMapping xmlns:a="http://schemas.openxmlformats.org/drawingml/2006/main"/>
  </p:clrMapOvr>
</p:sld>
</file>