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575051a56b4d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26c96a21554120"/>
  </p:sldMasterIdLst>
  <p:sldIdLst>
    <p:sldId xmlns:r="http://schemas.openxmlformats.org/officeDocument/2006/relationships" id="256" r:id="R70cd91f356e141be"/>
    <p:sldId xmlns:r="http://schemas.openxmlformats.org/officeDocument/2006/relationships" id="257" r:id="R83546b45c0e24e52"/>
    <p:sldId xmlns:r="http://schemas.openxmlformats.org/officeDocument/2006/relationships" id="258" r:id="R6b6407a81ad9440d"/>
    <p:sldId xmlns:r="http://schemas.openxmlformats.org/officeDocument/2006/relationships" id="259" r:id="Rd4f035de2d534042"/>
    <p:sldId xmlns:r="http://schemas.openxmlformats.org/officeDocument/2006/relationships" id="260" r:id="R054d72c3fcc4443f"/>
    <p:sldId xmlns:r="http://schemas.openxmlformats.org/officeDocument/2006/relationships" id="261" r:id="Rc412330712234c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6c96a21554120" /><Relationship Type="http://schemas.openxmlformats.org/officeDocument/2006/relationships/slide" Target="/ppt/slides/slide1.xml" Id="R70cd91f356e141be" /><Relationship Type="http://schemas.openxmlformats.org/officeDocument/2006/relationships/slide" Target="/ppt/slides/slide2.xml" Id="R83546b45c0e24e52" /><Relationship Type="http://schemas.openxmlformats.org/officeDocument/2006/relationships/slide" Target="/ppt/slides/slide3.xml" Id="R6b6407a81ad9440d" /><Relationship Type="http://schemas.openxmlformats.org/officeDocument/2006/relationships/slide" Target="/ppt/slides/slide4.xml" Id="Rd4f035de2d534042" /><Relationship Type="http://schemas.openxmlformats.org/officeDocument/2006/relationships/slide" Target="/ppt/slides/slide5.xml" Id="R054d72c3fcc4443f" /><Relationship Type="http://schemas.openxmlformats.org/officeDocument/2006/relationships/slide" Target="/ppt/slides/slide6.xml" Id="Rc412330712234c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e466c3aaa40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4f2af417a4274" /><Relationship Type="http://schemas.openxmlformats.org/officeDocument/2006/relationships/theme" Target="/ppt/slideMasters/theme/theme1.xml" Id="Rdfed1b31a0c34c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84f2af417a42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6ad93472049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0d1db29f440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e8821315849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a447ccb98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81968ed4f43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0eb7b916a4d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