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f5864375b442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01089107fe4c10"/>
  </p:sldMasterIdLst>
  <p:sldIdLst>
    <p:sldId xmlns:r="http://schemas.openxmlformats.org/officeDocument/2006/relationships" id="256" r:id="Rf1f7d6b390f84672"/>
    <p:sldId xmlns:r="http://schemas.openxmlformats.org/officeDocument/2006/relationships" id="257" r:id="R034fd3c81e97429d"/>
    <p:sldId xmlns:r="http://schemas.openxmlformats.org/officeDocument/2006/relationships" id="258" r:id="Rdf860755bf7d4669"/>
    <p:sldId xmlns:r="http://schemas.openxmlformats.org/officeDocument/2006/relationships" id="259" r:id="R1854976a324142ef"/>
    <p:sldId xmlns:r="http://schemas.openxmlformats.org/officeDocument/2006/relationships" id="260" r:id="Rcf06827e37fb45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01089107fe4c10" /><Relationship Type="http://schemas.openxmlformats.org/officeDocument/2006/relationships/slide" Target="/ppt/slides/slide1.xml" Id="Rf1f7d6b390f84672" /><Relationship Type="http://schemas.openxmlformats.org/officeDocument/2006/relationships/slide" Target="/ppt/slides/slide2.xml" Id="R034fd3c81e97429d" /><Relationship Type="http://schemas.openxmlformats.org/officeDocument/2006/relationships/slide" Target="/ppt/slides/slide3.xml" Id="Rdf860755bf7d4669" /><Relationship Type="http://schemas.openxmlformats.org/officeDocument/2006/relationships/slide" Target="/ppt/slides/slide4.xml" Id="R1854976a324142ef" /><Relationship Type="http://schemas.openxmlformats.org/officeDocument/2006/relationships/slide" Target="/ppt/slides/slide5.xml" Id="Rcf06827e37fb45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245a67089b49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c65022048482b" /><Relationship Type="http://schemas.openxmlformats.org/officeDocument/2006/relationships/theme" Target="/ppt/slideMasters/theme/theme1.xml" Id="Re1bb6f39f1ef42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cc6502204848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3e9cf73a140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5651381df49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6fd67b18f41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591bd790a4a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79d33f34545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BEDRE OPPVEKST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BEDRE OPPVEKST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