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93ac6d54a7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f362cdaa334625"/>
  </p:sldMasterIdLst>
  <p:sldIdLst>
    <p:sldId xmlns:r="http://schemas.openxmlformats.org/officeDocument/2006/relationships" id="256" r:id="Rb22cec7874a447ce"/>
    <p:sldId xmlns:r="http://schemas.openxmlformats.org/officeDocument/2006/relationships" id="257" r:id="R4bc7bcdc9ed34bda"/>
    <p:sldId xmlns:r="http://schemas.openxmlformats.org/officeDocument/2006/relationships" id="258" r:id="R455ba2efaee6410f"/>
    <p:sldId xmlns:r="http://schemas.openxmlformats.org/officeDocument/2006/relationships" id="259" r:id="Rb2b90b865bec4a2f"/>
    <p:sldId xmlns:r="http://schemas.openxmlformats.org/officeDocument/2006/relationships" id="260" r:id="Rd64daa55bf824a7d"/>
    <p:sldId xmlns:r="http://schemas.openxmlformats.org/officeDocument/2006/relationships" id="261" r:id="R609741eaf9124bcf"/>
    <p:sldId xmlns:r="http://schemas.openxmlformats.org/officeDocument/2006/relationships" id="262" r:id="R65c66768b84d4e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362cdaa334625" /><Relationship Type="http://schemas.openxmlformats.org/officeDocument/2006/relationships/slide" Target="/ppt/slides/slide1.xml" Id="Rb22cec7874a447ce" /><Relationship Type="http://schemas.openxmlformats.org/officeDocument/2006/relationships/slide" Target="/ppt/slides/slide2.xml" Id="R4bc7bcdc9ed34bda" /><Relationship Type="http://schemas.openxmlformats.org/officeDocument/2006/relationships/slide" Target="/ppt/slides/slide3.xml" Id="R455ba2efaee6410f" /><Relationship Type="http://schemas.openxmlformats.org/officeDocument/2006/relationships/slide" Target="/ppt/slides/slide4.xml" Id="Rb2b90b865bec4a2f" /><Relationship Type="http://schemas.openxmlformats.org/officeDocument/2006/relationships/slide" Target="/ppt/slides/slide5.xml" Id="Rd64daa55bf824a7d" /><Relationship Type="http://schemas.openxmlformats.org/officeDocument/2006/relationships/slide" Target="/ppt/slides/slide6.xml" Id="R609741eaf9124bcf" /><Relationship Type="http://schemas.openxmlformats.org/officeDocument/2006/relationships/slide" Target="/ppt/slides/slide7.xml" Id="R65c66768b84d4e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2f99820714e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ecf3fe43f4981" /><Relationship Type="http://schemas.openxmlformats.org/officeDocument/2006/relationships/theme" Target="/ppt/slideMasters/theme/theme1.xml" Id="Rafc6c705404148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1ecf3fe43f49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dbd28c6e843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71d9e2c8843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107b202ba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769bb987142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0c591ccfd49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20a5f8ca943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79d05876e46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H. 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H. MOEN AS ble etablert [år] og holder til i Skjåk.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521 591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28 700 350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30 418 715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HÅVARD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Skamsarveien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2690 Skjåk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45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987 988 061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