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4a2bba5f0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2fbf15d8448e3"/>
  </p:sldMasterIdLst>
  <p:sldIdLst>
    <p:sldId xmlns:r="http://schemas.openxmlformats.org/officeDocument/2006/relationships" id="256" r:id="Ra745d1f6207f4e8f"/>
    <p:sldId xmlns:r="http://schemas.openxmlformats.org/officeDocument/2006/relationships" id="257" r:id="Rf9060b34b5e24917"/>
    <p:sldId xmlns:r="http://schemas.openxmlformats.org/officeDocument/2006/relationships" id="258" r:id="R4db1d61588a14c6c"/>
    <p:sldId xmlns:r="http://schemas.openxmlformats.org/officeDocument/2006/relationships" id="259" r:id="R50e1e61e280d4d8e"/>
    <p:sldId xmlns:r="http://schemas.openxmlformats.org/officeDocument/2006/relationships" id="260" r:id="Rf5b97a4f92ec4fe7"/>
    <p:sldId xmlns:r="http://schemas.openxmlformats.org/officeDocument/2006/relationships" id="261" r:id="Re8ac9df1eea24859"/>
    <p:sldId xmlns:r="http://schemas.openxmlformats.org/officeDocument/2006/relationships" id="262" r:id="R70829f3d4912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2fbf15d8448e3" /><Relationship Type="http://schemas.openxmlformats.org/officeDocument/2006/relationships/slide" Target="/ppt/slides/slide1.xml" Id="Ra745d1f6207f4e8f" /><Relationship Type="http://schemas.openxmlformats.org/officeDocument/2006/relationships/slide" Target="/ppt/slides/slide2.xml" Id="Rf9060b34b5e24917" /><Relationship Type="http://schemas.openxmlformats.org/officeDocument/2006/relationships/slide" Target="/ppt/slides/slide3.xml" Id="R4db1d61588a14c6c" /><Relationship Type="http://schemas.openxmlformats.org/officeDocument/2006/relationships/slide" Target="/ppt/slides/slide4.xml" Id="R50e1e61e280d4d8e" /><Relationship Type="http://schemas.openxmlformats.org/officeDocument/2006/relationships/slide" Target="/ppt/slides/slide5.xml" Id="Rf5b97a4f92ec4fe7" /><Relationship Type="http://schemas.openxmlformats.org/officeDocument/2006/relationships/slide" Target="/ppt/slides/slide6.xml" Id="Re8ac9df1eea24859" /><Relationship Type="http://schemas.openxmlformats.org/officeDocument/2006/relationships/slide" Target="/ppt/slides/slide7.xml" Id="R70829f3d4912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1e070bd33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f77dae7b647f4" /><Relationship Type="http://schemas.openxmlformats.org/officeDocument/2006/relationships/theme" Target="/ppt/slideMasters/theme/theme1.xml" Id="R9212d9b48bc9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f77dae7b6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c8af661f2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1ef76f37c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10cffbe57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82c7286d9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acc24f78a4a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4e6ee980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af97be7c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HIBERNIAN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HIBERNIAN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15 606 726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26 497 725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69 325 631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