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bff19d49af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64b49e5d44e5a"/>
  </p:sldMasterIdLst>
  <p:sldIdLst>
    <p:sldId xmlns:r="http://schemas.openxmlformats.org/officeDocument/2006/relationships" id="256" r:id="R743e0e194e434203"/>
    <p:sldId xmlns:r="http://schemas.openxmlformats.org/officeDocument/2006/relationships" id="257" r:id="R394955e827bd46a8"/>
    <p:sldId xmlns:r="http://schemas.openxmlformats.org/officeDocument/2006/relationships" id="258" r:id="R6a4ec8e15ad74011"/>
    <p:sldId xmlns:r="http://schemas.openxmlformats.org/officeDocument/2006/relationships" id="259" r:id="R4465c70addf74746"/>
    <p:sldId xmlns:r="http://schemas.openxmlformats.org/officeDocument/2006/relationships" id="260" r:id="Rb5cc1c27c4d149c4"/>
    <p:sldId xmlns:r="http://schemas.openxmlformats.org/officeDocument/2006/relationships" id="261" r:id="R1ddf61fffaa9499d"/>
    <p:sldId xmlns:r="http://schemas.openxmlformats.org/officeDocument/2006/relationships" id="262" r:id="R9be5d95369dc44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64b49e5d44e5a" /><Relationship Type="http://schemas.openxmlformats.org/officeDocument/2006/relationships/slide" Target="/ppt/slides/slide1.xml" Id="R743e0e194e434203" /><Relationship Type="http://schemas.openxmlformats.org/officeDocument/2006/relationships/slide" Target="/ppt/slides/slide2.xml" Id="R394955e827bd46a8" /><Relationship Type="http://schemas.openxmlformats.org/officeDocument/2006/relationships/slide" Target="/ppt/slides/slide3.xml" Id="R6a4ec8e15ad74011" /><Relationship Type="http://schemas.openxmlformats.org/officeDocument/2006/relationships/slide" Target="/ppt/slides/slide4.xml" Id="R4465c70addf74746" /><Relationship Type="http://schemas.openxmlformats.org/officeDocument/2006/relationships/slide" Target="/ppt/slides/slide5.xml" Id="Rb5cc1c27c4d149c4" /><Relationship Type="http://schemas.openxmlformats.org/officeDocument/2006/relationships/slide" Target="/ppt/slides/slide6.xml" Id="R1ddf61fffaa9499d" /><Relationship Type="http://schemas.openxmlformats.org/officeDocument/2006/relationships/slide" Target="/ppt/slides/slide7.xml" Id="R9be5d95369dc44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a9b3aefc2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6db39d203417c" /><Relationship Type="http://schemas.openxmlformats.org/officeDocument/2006/relationships/theme" Target="/ppt/slideMasters/theme/theme1.xml" Id="R5ff243dc3bcc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56db39d203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73d8e3561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b005ce15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a329863b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a543e9a7b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168bf8c314f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045c4d6e144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4f0b58924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