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83b94c9e8249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be1d8283b147a3"/>
  </p:sldMasterIdLst>
  <p:sldIdLst>
    <p:sldId xmlns:r="http://schemas.openxmlformats.org/officeDocument/2006/relationships" id="256" r:id="Rd5b4b2a5a5864669"/>
    <p:sldId xmlns:r="http://schemas.openxmlformats.org/officeDocument/2006/relationships" id="257" r:id="R239995cc81124748"/>
    <p:sldId xmlns:r="http://schemas.openxmlformats.org/officeDocument/2006/relationships" id="258" r:id="R1b089633b695431c"/>
    <p:sldId xmlns:r="http://schemas.openxmlformats.org/officeDocument/2006/relationships" id="259" r:id="R0604901dea794b2e"/>
    <p:sldId xmlns:r="http://schemas.openxmlformats.org/officeDocument/2006/relationships" id="260" r:id="R138a92dcf7114316"/>
    <p:sldId xmlns:r="http://schemas.openxmlformats.org/officeDocument/2006/relationships" id="261" r:id="Rcaa7f38cc91c4444"/>
    <p:sldId xmlns:r="http://schemas.openxmlformats.org/officeDocument/2006/relationships" id="262" r:id="R276db02cda684b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be1d8283b147a3" /><Relationship Type="http://schemas.openxmlformats.org/officeDocument/2006/relationships/slide" Target="/ppt/slides/slide1.xml" Id="Rd5b4b2a5a5864669" /><Relationship Type="http://schemas.openxmlformats.org/officeDocument/2006/relationships/slide" Target="/ppt/slides/slide2.xml" Id="R239995cc81124748" /><Relationship Type="http://schemas.openxmlformats.org/officeDocument/2006/relationships/slide" Target="/ppt/slides/slide3.xml" Id="R1b089633b695431c" /><Relationship Type="http://schemas.openxmlformats.org/officeDocument/2006/relationships/slide" Target="/ppt/slides/slide4.xml" Id="R0604901dea794b2e" /><Relationship Type="http://schemas.openxmlformats.org/officeDocument/2006/relationships/slide" Target="/ppt/slides/slide5.xml" Id="R138a92dcf7114316" /><Relationship Type="http://schemas.openxmlformats.org/officeDocument/2006/relationships/slide" Target="/ppt/slides/slide6.xml" Id="Rcaa7f38cc91c4444" /><Relationship Type="http://schemas.openxmlformats.org/officeDocument/2006/relationships/slide" Target="/ppt/slides/slide7.xml" Id="R276db02cda684b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f33a97901049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e85567fa04948" /><Relationship Type="http://schemas.openxmlformats.org/officeDocument/2006/relationships/theme" Target="/ppt/slideMasters/theme/theme1.xml" Id="R512f3af894154c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be85567fa049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44dafa0c542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dd127ca724b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1822a85cb47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e1a22dc7f4f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cf5203aa24b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c12eb870942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e9f8ead5245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MCO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MCO 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16 820 842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−9 927 767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−11 668 623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−10 191 281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5 900 619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CONSTRUCTER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988 024 325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