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64744ec8fa4ee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a3a60d04e14385"/>
  </p:sldMasterIdLst>
  <p:sldIdLst>
    <p:sldId xmlns:r="http://schemas.openxmlformats.org/officeDocument/2006/relationships" id="256" r:id="R658df3dafa5a4fbd"/>
    <p:sldId xmlns:r="http://schemas.openxmlformats.org/officeDocument/2006/relationships" id="257" r:id="R9d243db2a7ef463d"/>
    <p:sldId xmlns:r="http://schemas.openxmlformats.org/officeDocument/2006/relationships" id="258" r:id="R8ca9dded5b0b4cfe"/>
    <p:sldId xmlns:r="http://schemas.openxmlformats.org/officeDocument/2006/relationships" id="259" r:id="R2479ea789cad4e3b"/>
    <p:sldId xmlns:r="http://schemas.openxmlformats.org/officeDocument/2006/relationships" id="260" r:id="R70eeec66d1d945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a3a60d04e14385" /><Relationship Type="http://schemas.openxmlformats.org/officeDocument/2006/relationships/slide" Target="/ppt/slides/slide1.xml" Id="R658df3dafa5a4fbd" /><Relationship Type="http://schemas.openxmlformats.org/officeDocument/2006/relationships/slide" Target="/ppt/slides/slide2.xml" Id="R9d243db2a7ef463d" /><Relationship Type="http://schemas.openxmlformats.org/officeDocument/2006/relationships/slide" Target="/ppt/slides/slide3.xml" Id="R8ca9dded5b0b4cfe" /><Relationship Type="http://schemas.openxmlformats.org/officeDocument/2006/relationships/slide" Target="/ppt/slides/slide4.xml" Id="R2479ea789cad4e3b" /><Relationship Type="http://schemas.openxmlformats.org/officeDocument/2006/relationships/slide" Target="/ppt/slides/slide5.xml" Id="R70eeec66d1d945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34e7d27e4c4d9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565d701709417f" /><Relationship Type="http://schemas.openxmlformats.org/officeDocument/2006/relationships/theme" Target="/ppt/slideMasters/theme/theme1.xml" Id="R56529964d40441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565d70170941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afd88dcfb7410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2cd6fd5984d3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45761cdad41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0c2a90e9b45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a7a0082e5406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PENSJONISTFORBUNDET TYDAL KAFE POSTEN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PENSJONISTFORBUNDET TYDAL KAFE POSTEN ble etablert [år] og holder til i Tydal.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Sverre Lunden, Rønningsgjardet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7590 Tydal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988 042 021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PENSJONISTFORBUNDET TYDAL KAFE POSTEN</a:t>
            </a:r>
          </a:p>
        </p:txBody>
      </p:sp>
    </p:spTree>
  </p:cSld>
  <p:clrMapOvr>
    <a:masterClrMapping xmlns:a="http://schemas.openxmlformats.org/drawingml/2006/main"/>
  </p:clrMapOvr>
</p:sld>
</file>