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c596ce92d844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a43ae74774969"/>
  </p:sldMasterIdLst>
  <p:sldIdLst>
    <p:sldId xmlns:r="http://schemas.openxmlformats.org/officeDocument/2006/relationships" id="256" r:id="R0d98f7d1597e4a04"/>
    <p:sldId xmlns:r="http://schemas.openxmlformats.org/officeDocument/2006/relationships" id="257" r:id="R403daa1b48664b0c"/>
    <p:sldId xmlns:r="http://schemas.openxmlformats.org/officeDocument/2006/relationships" id="258" r:id="R7f2f61add2c246c3"/>
    <p:sldId xmlns:r="http://schemas.openxmlformats.org/officeDocument/2006/relationships" id="259" r:id="R760faf16b9154828"/>
    <p:sldId xmlns:r="http://schemas.openxmlformats.org/officeDocument/2006/relationships" id="260" r:id="Rfc2ce4199dfc4a91"/>
    <p:sldId xmlns:r="http://schemas.openxmlformats.org/officeDocument/2006/relationships" id="261" r:id="Rfba2716ce6904e3a"/>
    <p:sldId xmlns:r="http://schemas.openxmlformats.org/officeDocument/2006/relationships" id="262" r:id="Ra1c05170c3d94d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a43ae74774969" /><Relationship Type="http://schemas.openxmlformats.org/officeDocument/2006/relationships/slide" Target="/ppt/slides/slide1.xml" Id="R0d98f7d1597e4a04" /><Relationship Type="http://schemas.openxmlformats.org/officeDocument/2006/relationships/slide" Target="/ppt/slides/slide2.xml" Id="R403daa1b48664b0c" /><Relationship Type="http://schemas.openxmlformats.org/officeDocument/2006/relationships/slide" Target="/ppt/slides/slide3.xml" Id="R7f2f61add2c246c3" /><Relationship Type="http://schemas.openxmlformats.org/officeDocument/2006/relationships/slide" Target="/ppt/slides/slide4.xml" Id="R760faf16b9154828" /><Relationship Type="http://schemas.openxmlformats.org/officeDocument/2006/relationships/slide" Target="/ppt/slides/slide5.xml" Id="Rfc2ce4199dfc4a91" /><Relationship Type="http://schemas.openxmlformats.org/officeDocument/2006/relationships/slide" Target="/ppt/slides/slide6.xml" Id="Rfba2716ce6904e3a" /><Relationship Type="http://schemas.openxmlformats.org/officeDocument/2006/relationships/slide" Target="/ppt/slides/slide7.xml" Id="Ra1c05170c3d94d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86b4adff44a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a9ac48c4f4a02" /><Relationship Type="http://schemas.openxmlformats.org/officeDocument/2006/relationships/theme" Target="/ppt/slideMasters/theme/theme1.xml" Id="Rf0faf2d3b7734b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2a9ac48c4f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b5f6d64404f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a11b352c4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17588de88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a61787dc04d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cc961891648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073d7c89844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e9c8c4ce246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