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14e0521b6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b2c96a24f46e1"/>
  </p:sldMasterIdLst>
  <p:sldIdLst>
    <p:sldId xmlns:r="http://schemas.openxmlformats.org/officeDocument/2006/relationships" id="256" r:id="R664a843d43cd452e"/>
    <p:sldId xmlns:r="http://schemas.openxmlformats.org/officeDocument/2006/relationships" id="257" r:id="R6c11f35880c34c6a"/>
    <p:sldId xmlns:r="http://schemas.openxmlformats.org/officeDocument/2006/relationships" id="258" r:id="Rc419cc4db4e14ec9"/>
    <p:sldId xmlns:r="http://schemas.openxmlformats.org/officeDocument/2006/relationships" id="259" r:id="R213e9a5a81da46c0"/>
    <p:sldId xmlns:r="http://schemas.openxmlformats.org/officeDocument/2006/relationships" id="260" r:id="Rbd48ef88985b461e"/>
    <p:sldId xmlns:r="http://schemas.openxmlformats.org/officeDocument/2006/relationships" id="261" r:id="Rc5c05ef8d1f64aa1"/>
    <p:sldId xmlns:r="http://schemas.openxmlformats.org/officeDocument/2006/relationships" id="262" r:id="R51ca42fad46d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b2c96a24f46e1" /><Relationship Type="http://schemas.openxmlformats.org/officeDocument/2006/relationships/slide" Target="/ppt/slides/slide1.xml" Id="R664a843d43cd452e" /><Relationship Type="http://schemas.openxmlformats.org/officeDocument/2006/relationships/slide" Target="/ppt/slides/slide2.xml" Id="R6c11f35880c34c6a" /><Relationship Type="http://schemas.openxmlformats.org/officeDocument/2006/relationships/slide" Target="/ppt/slides/slide3.xml" Id="Rc419cc4db4e14ec9" /><Relationship Type="http://schemas.openxmlformats.org/officeDocument/2006/relationships/slide" Target="/ppt/slides/slide4.xml" Id="R213e9a5a81da46c0" /><Relationship Type="http://schemas.openxmlformats.org/officeDocument/2006/relationships/slide" Target="/ppt/slides/slide5.xml" Id="Rbd48ef88985b461e" /><Relationship Type="http://schemas.openxmlformats.org/officeDocument/2006/relationships/slide" Target="/ppt/slides/slide6.xml" Id="Rc5c05ef8d1f64aa1" /><Relationship Type="http://schemas.openxmlformats.org/officeDocument/2006/relationships/slide" Target="/ppt/slides/slide7.xml" Id="R51ca42fad46d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a367512044a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f96206ba4f1d" /><Relationship Type="http://schemas.openxmlformats.org/officeDocument/2006/relationships/theme" Target="/ppt/slideMasters/theme/theme1.xml" Id="R5c4e872c2d34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9f96206ba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be666081542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f63c77249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f24c3e3642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8887c9dd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f9479b4a9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397569d342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36d03f08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 BEST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 BEST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BRATHOLE MARIT RØNNEVIK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KONDAREWICZ NATALIA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