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8c7a30b8dd4c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26c0461a846e7"/>
  </p:sldMasterIdLst>
  <p:sldIdLst>
    <p:sldId xmlns:r="http://schemas.openxmlformats.org/officeDocument/2006/relationships" id="256" r:id="R6e81361eee1c4e52"/>
    <p:sldId xmlns:r="http://schemas.openxmlformats.org/officeDocument/2006/relationships" id="257" r:id="Rdbf1bf2309f64ac5"/>
    <p:sldId xmlns:r="http://schemas.openxmlformats.org/officeDocument/2006/relationships" id="258" r:id="R879eab12ed7849a7"/>
    <p:sldId xmlns:r="http://schemas.openxmlformats.org/officeDocument/2006/relationships" id="259" r:id="Rc171adc0263d4cc0"/>
    <p:sldId xmlns:r="http://schemas.openxmlformats.org/officeDocument/2006/relationships" id="260" r:id="Ra6122030aea043ab"/>
    <p:sldId xmlns:r="http://schemas.openxmlformats.org/officeDocument/2006/relationships" id="261" r:id="Rdeee4723dca64ac3"/>
    <p:sldId xmlns:r="http://schemas.openxmlformats.org/officeDocument/2006/relationships" id="262" r:id="R7d97428fccc841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26c0461a846e7" /><Relationship Type="http://schemas.openxmlformats.org/officeDocument/2006/relationships/slide" Target="/ppt/slides/slide1.xml" Id="R6e81361eee1c4e52" /><Relationship Type="http://schemas.openxmlformats.org/officeDocument/2006/relationships/slide" Target="/ppt/slides/slide2.xml" Id="Rdbf1bf2309f64ac5" /><Relationship Type="http://schemas.openxmlformats.org/officeDocument/2006/relationships/slide" Target="/ppt/slides/slide3.xml" Id="R879eab12ed7849a7" /><Relationship Type="http://schemas.openxmlformats.org/officeDocument/2006/relationships/slide" Target="/ppt/slides/slide4.xml" Id="Rc171adc0263d4cc0" /><Relationship Type="http://schemas.openxmlformats.org/officeDocument/2006/relationships/slide" Target="/ppt/slides/slide5.xml" Id="Ra6122030aea043ab" /><Relationship Type="http://schemas.openxmlformats.org/officeDocument/2006/relationships/slide" Target="/ppt/slides/slide6.xml" Id="Rdeee4723dca64ac3" /><Relationship Type="http://schemas.openxmlformats.org/officeDocument/2006/relationships/slide" Target="/ppt/slides/slide7.xml" Id="R7d97428fccc841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91bde8a1345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52e3863af487c" /><Relationship Type="http://schemas.openxmlformats.org/officeDocument/2006/relationships/theme" Target="/ppt/slideMasters/theme/theme1.xml" Id="R1d521d7d96e141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352e3863af48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87830b77b46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46039134242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f270151924e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2a7a0853241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e3cd7088d4e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f824a964049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62611ae7442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KJELLSTRØM KJEVEORTOPEDI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KJELLSTRØM KJEVEORTOPEDI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2 668 605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23 836 920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24 055 361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KJELLSTRÖM TOM INGVAR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127B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988 068 942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