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26a514c4b54402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46c8c37aa5945b9"/>
  </p:sldMasterIdLst>
  <p:sldIdLst>
    <p:sldId xmlns:r="http://schemas.openxmlformats.org/officeDocument/2006/relationships" id="256" r:id="R4e62ca25c54a46c5"/>
    <p:sldId xmlns:r="http://schemas.openxmlformats.org/officeDocument/2006/relationships" id="257" r:id="R177021c895094a06"/>
    <p:sldId xmlns:r="http://schemas.openxmlformats.org/officeDocument/2006/relationships" id="258" r:id="R00319cef89964b66"/>
    <p:sldId xmlns:r="http://schemas.openxmlformats.org/officeDocument/2006/relationships" id="259" r:id="R6e8840032ee14459"/>
    <p:sldId xmlns:r="http://schemas.openxmlformats.org/officeDocument/2006/relationships" id="260" r:id="R4879f9bfcd474a60"/>
    <p:sldId xmlns:r="http://schemas.openxmlformats.org/officeDocument/2006/relationships" id="261" r:id="R1fecb5365de9432d"/>
    <p:sldId xmlns:r="http://schemas.openxmlformats.org/officeDocument/2006/relationships" id="262" r:id="R62baa6037f45471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6c8c37aa5945b9" /><Relationship Type="http://schemas.openxmlformats.org/officeDocument/2006/relationships/slide" Target="/ppt/slides/slide1.xml" Id="R4e62ca25c54a46c5" /><Relationship Type="http://schemas.openxmlformats.org/officeDocument/2006/relationships/slide" Target="/ppt/slides/slide2.xml" Id="R177021c895094a06" /><Relationship Type="http://schemas.openxmlformats.org/officeDocument/2006/relationships/slide" Target="/ppt/slides/slide3.xml" Id="R00319cef89964b66" /><Relationship Type="http://schemas.openxmlformats.org/officeDocument/2006/relationships/slide" Target="/ppt/slides/slide4.xml" Id="R6e8840032ee14459" /><Relationship Type="http://schemas.openxmlformats.org/officeDocument/2006/relationships/slide" Target="/ppt/slides/slide5.xml" Id="R4879f9bfcd474a60" /><Relationship Type="http://schemas.openxmlformats.org/officeDocument/2006/relationships/slide" Target="/ppt/slides/slide6.xml" Id="R1fecb5365de9432d" /><Relationship Type="http://schemas.openxmlformats.org/officeDocument/2006/relationships/slide" Target="/ppt/slides/slide7.xml" Id="R62baa6037f45471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f09f2cee99422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6e4e8a79e14146" /><Relationship Type="http://schemas.openxmlformats.org/officeDocument/2006/relationships/theme" Target="/ppt/slideMasters/theme/theme1.xml" Id="R79de0a8611ba42f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46e4e8a79e1414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6c5a52a8d6420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a673e8990441b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a468c5311e48b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631561c1e149b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ba7ab54e80486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af5d2f274b441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07119409b243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SOMMER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SOMMER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5 857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1 466 550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1 420 510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2 874 409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SOMMERFELT CHRISTIAN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2. etg. seksjon 3, Hoffsveien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988 081 981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 INVEST AS</a:t>
            </a:r>
          </a:p>
        </p:txBody>
      </p:sp>
    </p:spTree>
  </p:cSld>
  <p:clrMapOvr>
    <a:masterClrMapping xmlns:a="http://schemas.openxmlformats.org/drawingml/2006/main"/>
  </p:clrMapOvr>
</p:sld>
</file>